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3" r:id="rId6"/>
    <p:sldId id="260" r:id="rId7"/>
    <p:sldId id="261" r:id="rId8"/>
    <p:sldId id="262" r:id="rId9"/>
    <p:sldId id="264" r:id="rId10"/>
    <p:sldId id="267" r:id="rId11"/>
    <p:sldId id="265" r:id="rId12"/>
    <p:sldId id="270" r:id="rId13"/>
    <p:sldId id="271" r:id="rId14"/>
    <p:sldId id="272" r:id="rId15"/>
    <p:sldId id="274" r:id="rId16"/>
    <p:sldId id="269" r:id="rId17"/>
    <p:sldId id="268" r:id="rId18"/>
    <p:sldId id="278" r:id="rId19"/>
    <p:sldId id="275" r:id="rId20"/>
    <p:sldId id="276" r:id="rId21"/>
    <p:sldId id="277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7CF6"/>
    <a:srgbClr val="20DE00"/>
    <a:srgbClr val="FFC409"/>
    <a:srgbClr val="B48900"/>
    <a:srgbClr val="FF2FD7"/>
    <a:srgbClr val="1FBF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3" autoAdjust="0"/>
    <p:restoredTop sz="94660"/>
  </p:normalViewPr>
  <p:slideViewPr>
    <p:cSldViewPr snapToGrid="0">
      <p:cViewPr varScale="1">
        <p:scale>
          <a:sx n="79" d="100"/>
          <a:sy n="79" d="100"/>
        </p:scale>
        <p:origin x="40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578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022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03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715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22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84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149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149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54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302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10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9A6A2-1540-40EE-99B5-F979FDEDBBD9}" type="datetimeFigureOut">
              <a:rPr lang="en-US" smtClean="0"/>
              <a:t>10/3/2015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C5F165-5753-4153-853C-2E27AC329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720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en.wikipedia.org/wiki/List_of_map_projections" TargetMode="Externa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0708" y="1065212"/>
            <a:ext cx="7369908" cy="1839669"/>
          </a:xfrm>
        </p:spPr>
        <p:txBody>
          <a:bodyPr>
            <a:normAutofit/>
          </a:bodyPr>
          <a:lstStyle/>
          <a:p>
            <a:pPr algn="l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Get Familiar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with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Spatial </a:t>
            </a: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0924"/>
            <a:ext cx="9144000" cy="2617076"/>
          </a:xfrm>
          <a:prstGeom prst="rect">
            <a:avLst/>
          </a:prstGeom>
        </p:spPr>
      </p:pic>
      <p:sp>
        <p:nvSpPr>
          <p:cNvPr id="8" name="Heptagon 7"/>
          <p:cNvSpPr/>
          <p:nvPr/>
        </p:nvSpPr>
        <p:spPr>
          <a:xfrm rot="1031603">
            <a:off x="4544481" y="3198363"/>
            <a:ext cx="2485293" cy="2387661"/>
          </a:xfrm>
          <a:prstGeom prst="heptagon">
            <a:avLst/>
          </a:prstGeom>
          <a:noFill/>
          <a:ln w="31750">
            <a:solidFill>
              <a:srgbClr val="20DE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Isosceles Triangle 5"/>
          <p:cNvSpPr/>
          <p:nvPr/>
        </p:nvSpPr>
        <p:spPr>
          <a:xfrm rot="2222016">
            <a:off x="2899508" y="4044402"/>
            <a:ext cx="2516554" cy="2075046"/>
          </a:xfrm>
          <a:prstGeom prst="triangl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 rot="19676736">
            <a:off x="6678151" y="4243754"/>
            <a:ext cx="1820984" cy="189132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41421" y="3269359"/>
            <a:ext cx="2743200" cy="2743200"/>
          </a:xfrm>
          <a:prstGeom prst="ellipse">
            <a:avLst/>
          </a:prstGeom>
          <a:noFill/>
          <a:ln w="38100">
            <a:solidFill>
              <a:srgbClr val="FF2FD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203569" y="3904705"/>
            <a:ext cx="2688493" cy="1409757"/>
          </a:xfrm>
          <a:prstGeom prst="line">
            <a:avLst/>
          </a:prstGeom>
          <a:ln w="38100">
            <a:solidFill>
              <a:srgbClr val="FFC4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3869531" y="5074436"/>
            <a:ext cx="1917596" cy="240026"/>
          </a:xfrm>
          <a:prstGeom prst="line">
            <a:avLst/>
          </a:prstGeom>
          <a:ln w="38100">
            <a:solidFill>
              <a:srgbClr val="FFC4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767754" y="5074434"/>
            <a:ext cx="2672862" cy="1342129"/>
          </a:xfrm>
          <a:prstGeom prst="line">
            <a:avLst/>
          </a:prstGeom>
          <a:ln w="38100">
            <a:solidFill>
              <a:srgbClr val="FFC40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SQLSaturday #440 - Pittsburgh 20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100" y="-30164"/>
            <a:ext cx="2247900" cy="109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7686"/>
            <a:ext cx="9141736" cy="57606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7518" y="0"/>
            <a:ext cx="7886700" cy="658689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Geometry vs Geography</a:t>
            </a:r>
            <a:endParaRPr lang="en-US" b="1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586154" y="1828800"/>
            <a:ext cx="7414846" cy="1484923"/>
          </a:xfrm>
          <a:prstGeom prst="line">
            <a:avLst/>
          </a:prstGeom>
          <a:ln w="28575">
            <a:solidFill>
              <a:srgbClr val="0E7C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rc 12"/>
          <p:cNvSpPr/>
          <p:nvPr/>
        </p:nvSpPr>
        <p:spPr>
          <a:xfrm>
            <a:off x="554894" y="1672493"/>
            <a:ext cx="7440246" cy="1625601"/>
          </a:xfrm>
          <a:custGeom>
            <a:avLst/>
            <a:gdLst>
              <a:gd name="connsiteX0" fmla="*/ 3290277 w 6580553"/>
              <a:gd name="connsiteY0" fmla="*/ 0 h 1359877"/>
              <a:gd name="connsiteX1" fmla="*/ 6580554 w 6580553"/>
              <a:gd name="connsiteY1" fmla="*/ 679939 h 1359877"/>
              <a:gd name="connsiteX2" fmla="*/ 3290277 w 6580553"/>
              <a:gd name="connsiteY2" fmla="*/ 679939 h 1359877"/>
              <a:gd name="connsiteX3" fmla="*/ 3290277 w 6580553"/>
              <a:gd name="connsiteY3" fmla="*/ 0 h 1359877"/>
              <a:gd name="connsiteX0" fmla="*/ 3290277 w 6580553"/>
              <a:gd name="connsiteY0" fmla="*/ 0 h 1359877"/>
              <a:gd name="connsiteX1" fmla="*/ 6580554 w 6580553"/>
              <a:gd name="connsiteY1" fmla="*/ 679939 h 1359877"/>
              <a:gd name="connsiteX0" fmla="*/ 2289908 w 5580185"/>
              <a:gd name="connsiteY0" fmla="*/ 109416 h 789355"/>
              <a:gd name="connsiteX1" fmla="*/ 5580185 w 5580185"/>
              <a:gd name="connsiteY1" fmla="*/ 789355 h 789355"/>
              <a:gd name="connsiteX2" fmla="*/ 2289908 w 5580185"/>
              <a:gd name="connsiteY2" fmla="*/ 789355 h 789355"/>
              <a:gd name="connsiteX3" fmla="*/ 2289908 w 5580185"/>
              <a:gd name="connsiteY3" fmla="*/ 109416 h 789355"/>
              <a:gd name="connsiteX0" fmla="*/ 0 w 5580185"/>
              <a:gd name="connsiteY0" fmla="*/ 0 h 789355"/>
              <a:gd name="connsiteX1" fmla="*/ 5580185 w 5580185"/>
              <a:gd name="connsiteY1" fmla="*/ 789355 h 789355"/>
              <a:gd name="connsiteX0" fmla="*/ 2289908 w 6236677"/>
              <a:gd name="connsiteY0" fmla="*/ 109416 h 1586524"/>
              <a:gd name="connsiteX1" fmla="*/ 5580185 w 6236677"/>
              <a:gd name="connsiteY1" fmla="*/ 789355 h 1586524"/>
              <a:gd name="connsiteX2" fmla="*/ 2289908 w 6236677"/>
              <a:gd name="connsiteY2" fmla="*/ 789355 h 1586524"/>
              <a:gd name="connsiteX3" fmla="*/ 2289908 w 6236677"/>
              <a:gd name="connsiteY3" fmla="*/ 109416 h 1586524"/>
              <a:gd name="connsiteX0" fmla="*/ 0 w 6236677"/>
              <a:gd name="connsiteY0" fmla="*/ 0 h 1586524"/>
              <a:gd name="connsiteX1" fmla="*/ 6236677 w 6236677"/>
              <a:gd name="connsiteY1" fmla="*/ 1586524 h 1586524"/>
              <a:gd name="connsiteX0" fmla="*/ 2289908 w 6236677"/>
              <a:gd name="connsiteY0" fmla="*/ 109416 h 1586524"/>
              <a:gd name="connsiteX1" fmla="*/ 2289908 w 6236677"/>
              <a:gd name="connsiteY1" fmla="*/ 789355 h 1586524"/>
              <a:gd name="connsiteX2" fmla="*/ 2289908 w 6236677"/>
              <a:gd name="connsiteY2" fmla="*/ 109416 h 1586524"/>
              <a:gd name="connsiteX0" fmla="*/ 0 w 6236677"/>
              <a:gd name="connsiteY0" fmla="*/ 0 h 1586524"/>
              <a:gd name="connsiteX1" fmla="*/ 6236677 w 6236677"/>
              <a:gd name="connsiteY1" fmla="*/ 1586524 h 1586524"/>
              <a:gd name="connsiteX0" fmla="*/ 3438769 w 7385538"/>
              <a:gd name="connsiteY0" fmla="*/ 0 h 1477108"/>
              <a:gd name="connsiteX1" fmla="*/ 3438769 w 7385538"/>
              <a:gd name="connsiteY1" fmla="*/ 679939 h 1477108"/>
              <a:gd name="connsiteX2" fmla="*/ 3438769 w 7385538"/>
              <a:gd name="connsiteY2" fmla="*/ 0 h 1477108"/>
              <a:gd name="connsiteX0" fmla="*/ 0 w 7385538"/>
              <a:gd name="connsiteY0" fmla="*/ 148492 h 1477108"/>
              <a:gd name="connsiteX1" fmla="*/ 7385538 w 7385538"/>
              <a:gd name="connsiteY1" fmla="*/ 1477108 h 1477108"/>
              <a:gd name="connsiteX0" fmla="*/ 3438769 w 7440246"/>
              <a:gd name="connsiteY0" fmla="*/ 0 h 1625601"/>
              <a:gd name="connsiteX1" fmla="*/ 3438769 w 7440246"/>
              <a:gd name="connsiteY1" fmla="*/ 679939 h 1625601"/>
              <a:gd name="connsiteX2" fmla="*/ 3438769 w 7440246"/>
              <a:gd name="connsiteY2" fmla="*/ 0 h 1625601"/>
              <a:gd name="connsiteX0" fmla="*/ 0 w 7440246"/>
              <a:gd name="connsiteY0" fmla="*/ 148492 h 1625601"/>
              <a:gd name="connsiteX1" fmla="*/ 7440246 w 7440246"/>
              <a:gd name="connsiteY1" fmla="*/ 1625601 h 1625601"/>
              <a:gd name="connsiteX0" fmla="*/ 3438769 w 7440246"/>
              <a:gd name="connsiteY0" fmla="*/ 0 h 1625601"/>
              <a:gd name="connsiteX1" fmla="*/ 3438769 w 7440246"/>
              <a:gd name="connsiteY1" fmla="*/ 679939 h 1625601"/>
              <a:gd name="connsiteX2" fmla="*/ 3438769 w 7440246"/>
              <a:gd name="connsiteY2" fmla="*/ 0 h 1625601"/>
              <a:gd name="connsiteX0" fmla="*/ 0 w 7440246"/>
              <a:gd name="connsiteY0" fmla="*/ 148492 h 1625601"/>
              <a:gd name="connsiteX1" fmla="*/ 7440246 w 7440246"/>
              <a:gd name="connsiteY1" fmla="*/ 1625601 h 1625601"/>
              <a:gd name="connsiteX0" fmla="*/ 3438769 w 7440246"/>
              <a:gd name="connsiteY0" fmla="*/ 0 h 1625601"/>
              <a:gd name="connsiteX1" fmla="*/ 3438769 w 7440246"/>
              <a:gd name="connsiteY1" fmla="*/ 679939 h 1625601"/>
              <a:gd name="connsiteX2" fmla="*/ 3438769 w 7440246"/>
              <a:gd name="connsiteY2" fmla="*/ 0 h 1625601"/>
              <a:gd name="connsiteX0" fmla="*/ 0 w 7440246"/>
              <a:gd name="connsiteY0" fmla="*/ 148492 h 1625601"/>
              <a:gd name="connsiteX1" fmla="*/ 7440246 w 7440246"/>
              <a:gd name="connsiteY1" fmla="*/ 1625601 h 1625601"/>
              <a:gd name="connsiteX0" fmla="*/ 3438769 w 7440246"/>
              <a:gd name="connsiteY0" fmla="*/ 9509 h 1635110"/>
              <a:gd name="connsiteX1" fmla="*/ 3438769 w 7440246"/>
              <a:gd name="connsiteY1" fmla="*/ 689448 h 1635110"/>
              <a:gd name="connsiteX2" fmla="*/ 3438769 w 7440246"/>
              <a:gd name="connsiteY2" fmla="*/ 9509 h 1635110"/>
              <a:gd name="connsiteX0" fmla="*/ 0 w 7440246"/>
              <a:gd name="connsiteY0" fmla="*/ 158001 h 1635110"/>
              <a:gd name="connsiteX1" fmla="*/ 7440246 w 7440246"/>
              <a:gd name="connsiteY1" fmla="*/ 1635110 h 1635110"/>
              <a:gd name="connsiteX0" fmla="*/ 3438769 w 7440246"/>
              <a:gd name="connsiteY0" fmla="*/ 0 h 1625601"/>
              <a:gd name="connsiteX1" fmla="*/ 3438769 w 7440246"/>
              <a:gd name="connsiteY1" fmla="*/ 679939 h 1625601"/>
              <a:gd name="connsiteX2" fmla="*/ 3438769 w 7440246"/>
              <a:gd name="connsiteY2" fmla="*/ 0 h 1625601"/>
              <a:gd name="connsiteX0" fmla="*/ 0 w 7440246"/>
              <a:gd name="connsiteY0" fmla="*/ 148492 h 1625601"/>
              <a:gd name="connsiteX1" fmla="*/ 7440246 w 7440246"/>
              <a:gd name="connsiteY1" fmla="*/ 1625601 h 1625601"/>
              <a:gd name="connsiteX0" fmla="*/ 3438769 w 7440246"/>
              <a:gd name="connsiteY0" fmla="*/ 0 h 1625601"/>
              <a:gd name="connsiteX1" fmla="*/ 3438769 w 7440246"/>
              <a:gd name="connsiteY1" fmla="*/ 679939 h 1625601"/>
              <a:gd name="connsiteX2" fmla="*/ 3438769 w 7440246"/>
              <a:gd name="connsiteY2" fmla="*/ 0 h 1625601"/>
              <a:gd name="connsiteX0" fmla="*/ 0 w 7440246"/>
              <a:gd name="connsiteY0" fmla="*/ 148492 h 1625601"/>
              <a:gd name="connsiteX1" fmla="*/ 7440246 w 7440246"/>
              <a:gd name="connsiteY1" fmla="*/ 1625601 h 1625601"/>
              <a:gd name="connsiteX0" fmla="*/ 3438769 w 7440246"/>
              <a:gd name="connsiteY0" fmla="*/ 0 h 1625601"/>
              <a:gd name="connsiteX1" fmla="*/ 3438769 w 7440246"/>
              <a:gd name="connsiteY1" fmla="*/ 679939 h 1625601"/>
              <a:gd name="connsiteX2" fmla="*/ 3438769 w 7440246"/>
              <a:gd name="connsiteY2" fmla="*/ 0 h 1625601"/>
              <a:gd name="connsiteX0" fmla="*/ 0 w 7440246"/>
              <a:gd name="connsiteY0" fmla="*/ 148492 h 1625601"/>
              <a:gd name="connsiteX1" fmla="*/ 7440246 w 7440246"/>
              <a:gd name="connsiteY1" fmla="*/ 1625601 h 1625601"/>
              <a:gd name="connsiteX0" fmla="*/ 3438769 w 7440246"/>
              <a:gd name="connsiteY0" fmla="*/ 0 h 1625601"/>
              <a:gd name="connsiteX1" fmla="*/ 3438769 w 7440246"/>
              <a:gd name="connsiteY1" fmla="*/ 679939 h 1625601"/>
              <a:gd name="connsiteX2" fmla="*/ 3438769 w 7440246"/>
              <a:gd name="connsiteY2" fmla="*/ 0 h 1625601"/>
              <a:gd name="connsiteX0" fmla="*/ 0 w 7440246"/>
              <a:gd name="connsiteY0" fmla="*/ 148492 h 1625601"/>
              <a:gd name="connsiteX1" fmla="*/ 7440246 w 7440246"/>
              <a:gd name="connsiteY1" fmla="*/ 1625601 h 1625601"/>
              <a:gd name="connsiteX0" fmla="*/ 3438769 w 7440246"/>
              <a:gd name="connsiteY0" fmla="*/ 0 h 1625601"/>
              <a:gd name="connsiteX1" fmla="*/ 3438769 w 7440246"/>
              <a:gd name="connsiteY1" fmla="*/ 679939 h 1625601"/>
              <a:gd name="connsiteX2" fmla="*/ 3438769 w 7440246"/>
              <a:gd name="connsiteY2" fmla="*/ 0 h 1625601"/>
              <a:gd name="connsiteX0" fmla="*/ 0 w 7440246"/>
              <a:gd name="connsiteY0" fmla="*/ 148492 h 1625601"/>
              <a:gd name="connsiteX1" fmla="*/ 7440246 w 7440246"/>
              <a:gd name="connsiteY1" fmla="*/ 1625601 h 1625601"/>
              <a:gd name="connsiteX0" fmla="*/ 3438769 w 7440246"/>
              <a:gd name="connsiteY0" fmla="*/ 0 h 1625601"/>
              <a:gd name="connsiteX1" fmla="*/ 3438769 w 7440246"/>
              <a:gd name="connsiteY1" fmla="*/ 679939 h 1625601"/>
              <a:gd name="connsiteX2" fmla="*/ 3438769 w 7440246"/>
              <a:gd name="connsiteY2" fmla="*/ 0 h 1625601"/>
              <a:gd name="connsiteX0" fmla="*/ 0 w 7440246"/>
              <a:gd name="connsiteY0" fmla="*/ 148492 h 1625601"/>
              <a:gd name="connsiteX1" fmla="*/ 7440246 w 7440246"/>
              <a:gd name="connsiteY1" fmla="*/ 1625601 h 1625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440246" h="1625601" stroke="0" extrusionOk="0">
                <a:moveTo>
                  <a:pt x="3438769" y="0"/>
                </a:moveTo>
                <a:lnTo>
                  <a:pt x="3438769" y="679939"/>
                </a:lnTo>
                <a:lnTo>
                  <a:pt x="3438769" y="0"/>
                </a:lnTo>
                <a:close/>
              </a:path>
              <a:path w="7440246" h="1625601" fill="none">
                <a:moveTo>
                  <a:pt x="0" y="148492"/>
                </a:moveTo>
                <a:cubicBezTo>
                  <a:pt x="3817909" y="46891"/>
                  <a:pt x="4970584" y="491990"/>
                  <a:pt x="7440246" y="1625601"/>
                </a:cubicBezTo>
              </a:path>
            </a:pathLst>
          </a:custGeom>
          <a:ln w="31750">
            <a:solidFill>
              <a:srgbClr val="20DE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-2264" y="3658919"/>
            <a:ext cx="8440411" cy="1866558"/>
            <a:chOff x="-2264" y="3658919"/>
            <a:chExt cx="8440411" cy="1866558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2264" y="3658919"/>
              <a:ext cx="8440411" cy="1866558"/>
            </a:xfrm>
            <a:prstGeom prst="rect">
              <a:avLst/>
            </a:prstGeom>
          </p:spPr>
        </p:pic>
        <p:cxnSp>
          <p:nvCxnSpPr>
            <p:cNvPr id="20" name="Straight Connector 19"/>
            <p:cNvCxnSpPr/>
            <p:nvPr/>
          </p:nvCxnSpPr>
          <p:spPr>
            <a:xfrm>
              <a:off x="554894" y="4468205"/>
              <a:ext cx="7377927" cy="0"/>
            </a:xfrm>
            <a:prstGeom prst="line">
              <a:avLst/>
            </a:prstGeom>
            <a:ln w="317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6903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037" y="217927"/>
            <a:ext cx="7886700" cy="64970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Geometry vs Geography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37" y="1484923"/>
            <a:ext cx="3209925" cy="2457450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3838575" y="1539455"/>
            <a:ext cx="4972782" cy="11134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Western Border = 276 Miles</a:t>
            </a:r>
            <a:endParaRPr lang="en-US" i="1" dirty="0" smtClean="0"/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Eastern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Border = 276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Miles</a:t>
            </a:r>
            <a:endParaRPr lang="en-US" i="1" dirty="0" smtClean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309807" y="3996906"/>
            <a:ext cx="3418131" cy="2180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Northern border 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	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= </a:t>
            </a:r>
            <a:r>
              <a:rPr lang="en-US" b="1" dirty="0" smtClean="0">
                <a:solidFill>
                  <a:srgbClr val="FF0000"/>
                </a:solidFill>
              </a:rPr>
              <a:t>343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Miles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Southern border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	= </a:t>
            </a:r>
            <a:r>
              <a:rPr lang="en-US" b="1" dirty="0" smtClean="0">
                <a:solidFill>
                  <a:srgbClr val="FF0000"/>
                </a:solidFill>
              </a:rPr>
              <a:t>365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Miles</a:t>
            </a:r>
            <a:endParaRPr lang="en-US" i="1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037" y="928998"/>
            <a:ext cx="7886700" cy="555925"/>
          </a:xfrm>
        </p:spPr>
        <p:txBody>
          <a:bodyPr/>
          <a:lstStyle/>
          <a:p>
            <a:r>
              <a:rPr lang="en-US" i="1" dirty="0" smtClean="0"/>
              <a:t>Earth </a:t>
            </a:r>
            <a:r>
              <a:rPr lang="en-US" i="1" dirty="0"/>
              <a:t>shape </a:t>
            </a:r>
            <a:r>
              <a:rPr lang="en-US" i="1" dirty="0" smtClean="0"/>
              <a:t>– Spheroid, </a:t>
            </a:r>
            <a:r>
              <a:rPr lang="en-US" i="1" dirty="0" err="1" smtClean="0"/>
              <a:t>Elipsoid</a:t>
            </a:r>
            <a:r>
              <a:rPr lang="en-US" i="1" dirty="0" smtClean="0"/>
              <a:t>, Geoid.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4572000" y="3218314"/>
            <a:ext cx="3248025" cy="2514600"/>
            <a:chOff x="5563332" y="3575271"/>
            <a:chExt cx="3248025" cy="251460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63332" y="3575271"/>
              <a:ext cx="3248025" cy="2514600"/>
            </a:xfrm>
            <a:prstGeom prst="rect">
              <a:avLst/>
            </a:prstGeom>
          </p:spPr>
        </p:pic>
        <p:sp>
          <p:nvSpPr>
            <p:cNvPr id="19" name="Flowchart: Manual Operation 18"/>
            <p:cNvSpPr/>
            <p:nvPr/>
          </p:nvSpPr>
          <p:spPr>
            <a:xfrm flipV="1">
              <a:off x="5605463" y="3648066"/>
              <a:ext cx="3147965" cy="2390784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  <a:gd name="connsiteX0" fmla="*/ 0 w 10000"/>
                <a:gd name="connsiteY0" fmla="*/ 0 h 10020"/>
                <a:gd name="connsiteX1" fmla="*/ 10000 w 10000"/>
                <a:gd name="connsiteY1" fmla="*/ 0 h 10020"/>
                <a:gd name="connsiteX2" fmla="*/ 8000 w 10000"/>
                <a:gd name="connsiteY2" fmla="*/ 10000 h 10020"/>
                <a:gd name="connsiteX3" fmla="*/ 258 w 10000"/>
                <a:gd name="connsiteY3" fmla="*/ 10020 h 10020"/>
                <a:gd name="connsiteX4" fmla="*/ 0 w 10000"/>
                <a:gd name="connsiteY4" fmla="*/ 0 h 10020"/>
                <a:gd name="connsiteX0" fmla="*/ 0 w 10000"/>
                <a:gd name="connsiteY0" fmla="*/ 0 h 10020"/>
                <a:gd name="connsiteX1" fmla="*/ 10000 w 10000"/>
                <a:gd name="connsiteY1" fmla="*/ 0 h 10020"/>
                <a:gd name="connsiteX2" fmla="*/ 9712 w 10000"/>
                <a:gd name="connsiteY2" fmla="*/ 10020 h 10020"/>
                <a:gd name="connsiteX3" fmla="*/ 258 w 10000"/>
                <a:gd name="connsiteY3" fmla="*/ 10020 h 10020"/>
                <a:gd name="connsiteX4" fmla="*/ 0 w 10000"/>
                <a:gd name="connsiteY4" fmla="*/ 0 h 10020"/>
                <a:gd name="connsiteX0" fmla="*/ 0 w 10015"/>
                <a:gd name="connsiteY0" fmla="*/ 0 h 10020"/>
                <a:gd name="connsiteX1" fmla="*/ 10015 w 10015"/>
                <a:gd name="connsiteY1" fmla="*/ 80 h 10020"/>
                <a:gd name="connsiteX2" fmla="*/ 9712 w 10015"/>
                <a:gd name="connsiteY2" fmla="*/ 10020 h 10020"/>
                <a:gd name="connsiteX3" fmla="*/ 258 w 10015"/>
                <a:gd name="connsiteY3" fmla="*/ 10020 h 10020"/>
                <a:gd name="connsiteX4" fmla="*/ 0 w 10015"/>
                <a:gd name="connsiteY4" fmla="*/ 0 h 10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15" h="10020">
                  <a:moveTo>
                    <a:pt x="0" y="0"/>
                  </a:moveTo>
                  <a:lnTo>
                    <a:pt x="10015" y="80"/>
                  </a:lnTo>
                  <a:lnTo>
                    <a:pt x="9712" y="10020"/>
                  </a:lnTo>
                  <a:lnTo>
                    <a:pt x="258" y="1002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6535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037" y="217927"/>
            <a:ext cx="7886700" cy="64970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Map Projections</a:t>
            </a:r>
            <a:endParaRPr lang="en-US" b="1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114300" y="945724"/>
            <a:ext cx="8884919" cy="5274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Equirectangular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 smtClean="0"/>
              <a:t>– </a:t>
            </a:r>
            <a:r>
              <a:rPr lang="en-US" i="1" dirty="0"/>
              <a:t>Simplest geometry; distances </a:t>
            </a:r>
            <a:r>
              <a:rPr lang="en-US" i="1" dirty="0" smtClean="0"/>
              <a:t>along </a:t>
            </a:r>
            <a:r>
              <a:rPr lang="en-US" i="1" dirty="0"/>
              <a:t>meridians are </a:t>
            </a:r>
            <a:r>
              <a:rPr lang="en-US" i="1" dirty="0" smtClean="0"/>
              <a:t>conserved. Equator </a:t>
            </a:r>
            <a:r>
              <a:rPr lang="en-US" i="1" dirty="0"/>
              <a:t>as the </a:t>
            </a:r>
            <a:r>
              <a:rPr lang="en-US" i="1" dirty="0" smtClean="0"/>
              <a:t>standard </a:t>
            </a:r>
            <a:r>
              <a:rPr lang="en-US" i="1" dirty="0"/>
              <a:t>parallel</a:t>
            </a:r>
            <a:r>
              <a:rPr lang="en-US" i="1" dirty="0" smtClean="0"/>
              <a:t>;</a:t>
            </a:r>
          </a:p>
        </p:txBody>
      </p:sp>
      <p:pic>
        <p:nvPicPr>
          <p:cNvPr id="1026" name="Picture 2" descr="http://upload.wikimedia.org/wikipedia/commons/8/83/Equirectangular_projection_S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701716"/>
            <a:ext cx="9144000" cy="4603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0773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037" y="217927"/>
            <a:ext cx="7886700" cy="64970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Map Projections</a:t>
            </a:r>
            <a:endParaRPr lang="en-US" b="1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114300" y="945724"/>
            <a:ext cx="8884919" cy="5274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Mercator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 smtClean="0"/>
              <a:t>– </a:t>
            </a:r>
            <a:r>
              <a:rPr lang="en-US" i="1" dirty="0"/>
              <a:t>Lines of constant bearing </a:t>
            </a:r>
            <a:r>
              <a:rPr lang="en-US" i="1" dirty="0" smtClean="0"/>
              <a:t>are straight</a:t>
            </a:r>
            <a:r>
              <a:rPr lang="en-US" i="1" dirty="0"/>
              <a:t>, aiding navigation. Areas inflate with </a:t>
            </a:r>
            <a:r>
              <a:rPr lang="en-US" i="1" dirty="0" smtClean="0"/>
              <a:t>latitude</a:t>
            </a:r>
            <a:r>
              <a:rPr lang="en-US" i="1" dirty="0"/>
              <a:t>, becoming so extreme that the map </a:t>
            </a:r>
            <a:r>
              <a:rPr lang="en-US" i="1" dirty="0" smtClean="0"/>
              <a:t>cannot </a:t>
            </a:r>
            <a:r>
              <a:rPr lang="en-US" i="1" dirty="0"/>
              <a:t>show the poles</a:t>
            </a:r>
            <a:r>
              <a:rPr lang="en-US" i="1" dirty="0" smtClean="0"/>
              <a:t>.;</a:t>
            </a:r>
          </a:p>
        </p:txBody>
      </p:sp>
      <p:pic>
        <p:nvPicPr>
          <p:cNvPr id="2050" name="Picture 2" descr="http://upload.wikimedia.org/wikipedia/commons/f/f4/Mercator_projection_SW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6539" y="2160587"/>
            <a:ext cx="4881461" cy="4137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5296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upload.wikimedia.org/wikipedia/commons/thumb/9/96/Robinson_projection_SW.jpg/1920px-Robinson_projection_SW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78412"/>
            <a:ext cx="9144000" cy="4663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037" y="217927"/>
            <a:ext cx="7886700" cy="64970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Map Projections</a:t>
            </a:r>
            <a:endParaRPr lang="en-US" b="1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114300" y="945724"/>
            <a:ext cx="8884919" cy="5274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Robinson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 smtClean="0"/>
              <a:t>– </a:t>
            </a:r>
            <a:r>
              <a:rPr lang="en-US" dirty="0"/>
              <a:t>Computed by interpolation of tabulated </a:t>
            </a:r>
            <a:r>
              <a:rPr lang="en-US" dirty="0" smtClean="0"/>
              <a:t>values</a:t>
            </a:r>
            <a:r>
              <a:rPr lang="en-US" i="1" dirty="0" smtClean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7206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7037" y="217927"/>
            <a:ext cx="7886700" cy="64970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Map Projections</a:t>
            </a:r>
            <a:endParaRPr lang="en-US" b="1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114301" y="945724"/>
            <a:ext cx="5829300" cy="5274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Werner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Distances from the North Pole are correct as are the curved distances along </a:t>
            </a:r>
            <a:r>
              <a:rPr lang="en-US" i="1" dirty="0" smtClean="0"/>
              <a:t>parallels;</a:t>
            </a:r>
            <a:endParaRPr lang="en-US" i="1" dirty="0"/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Sinusoidal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</a:t>
            </a:r>
            <a:r>
              <a:rPr lang="en-US" dirty="0"/>
              <a:t>Meridians are sinusoids; parallels are equally spaced. Aspect ratio of 2:1. Distances along parallels are </a:t>
            </a:r>
            <a:r>
              <a:rPr lang="en-US" dirty="0" smtClean="0"/>
              <a:t>conserved</a:t>
            </a:r>
            <a:r>
              <a:rPr lang="en-US" i="1" dirty="0" smtClean="0"/>
              <a:t>;</a:t>
            </a:r>
            <a:endParaRPr lang="en-US" i="1" dirty="0"/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Bonne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General case of both </a:t>
            </a:r>
            <a:r>
              <a:rPr lang="en-US" b="1" i="1" dirty="0"/>
              <a:t>Werner</a:t>
            </a:r>
            <a:r>
              <a:rPr lang="en-US" i="1" dirty="0"/>
              <a:t> </a:t>
            </a:r>
            <a:r>
              <a:rPr lang="en-US" i="1" dirty="0" smtClean="0"/>
              <a:t>and </a:t>
            </a:r>
            <a:r>
              <a:rPr lang="en-US" b="1" i="1" dirty="0" smtClean="0"/>
              <a:t>Sinusoidal</a:t>
            </a:r>
            <a:r>
              <a:rPr lang="en-US" i="1" dirty="0" smtClean="0"/>
              <a:t>;</a:t>
            </a:r>
            <a:endParaRPr lang="en-US" i="1" dirty="0"/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Armadillo, Lambert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conformal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conic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Albers conic, Etc.</a:t>
            </a:r>
            <a:endParaRPr lang="en-US" i="1" dirty="0" smtClean="0"/>
          </a:p>
        </p:txBody>
      </p:sp>
      <p:pic>
        <p:nvPicPr>
          <p:cNvPr id="4098" name="Picture 2" descr="Sinusoidal projection SW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174" y="2573214"/>
            <a:ext cx="2263775" cy="1131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Werner projection SW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686" y="944766"/>
            <a:ext cx="1428750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Bonne projection SW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686" y="3895275"/>
            <a:ext cx="1428750" cy="1352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hlinkClick r:id="rId6"/>
          </p:cNvPr>
          <p:cNvSpPr/>
          <p:nvPr/>
        </p:nvSpPr>
        <p:spPr>
          <a:xfrm>
            <a:off x="0" y="5772835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6"/>
              </a:rPr>
              <a:t>http://en.wikipedia.org/wiki/List_of_map_projections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638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Demo 2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Geometry vs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Geography;</a:t>
            </a:r>
          </a:p>
          <a:p>
            <a:pPr marL="0" indent="0">
              <a:buNone/>
            </a:pPr>
            <a:endParaRPr lang="en-US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i="1" dirty="0" smtClean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66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8411"/>
            <a:ext cx="7886700" cy="64970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Geospatial Data Issue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818147"/>
            <a:ext cx="7886700" cy="5358816"/>
          </a:xfrm>
        </p:spPr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Inaccuracy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 smtClean="0"/>
              <a:t>– Due to landscape and irregular shape;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pic>
        <p:nvPicPr>
          <p:cNvPr id="5122" name="Picture 2" descr="http://www.truk.com/ramble/wp-content/uploads/2009/07/034_positano_east_hill_coastlin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977" y="1427790"/>
            <a:ext cx="6494045" cy="4870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/>
          <p:cNvCxnSpPr/>
          <p:nvPr/>
        </p:nvCxnSpPr>
        <p:spPr>
          <a:xfrm>
            <a:off x="2493108" y="1594338"/>
            <a:ext cx="3470030" cy="407181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19754" y="5666154"/>
            <a:ext cx="3243384" cy="0"/>
          </a:xfrm>
          <a:prstGeom prst="line">
            <a:avLst/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81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48411"/>
            <a:ext cx="7886700" cy="649705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Space Spatial Data – No Issues</a:t>
            </a:r>
            <a:endParaRPr lang="en-US" b="1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pic>
        <p:nvPicPr>
          <p:cNvPr id="8" name="Picture 2" descr="http://i.ytimg.com/vi/aFIR7hbqed4/maxresdefa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538205"/>
            <a:ext cx="7886700" cy="443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818147"/>
            <a:ext cx="7886700" cy="5358816"/>
          </a:xfrm>
        </p:spPr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Star Map is the Celestial Sphere</a:t>
            </a: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376505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Demo 3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Making Star Maps</a:t>
            </a:r>
          </a:p>
          <a:p>
            <a:pPr marL="0" indent="0">
              <a:buNone/>
            </a:pPr>
            <a:endParaRPr lang="en-US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i="1" dirty="0" smtClean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211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9980" y="365126"/>
            <a:ext cx="5696370" cy="581183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25" y="365126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Slava </a:t>
            </a:r>
            <a:r>
              <a:rPr lang="en-US" dirty="0" err="1" smtClean="0"/>
              <a:t>Murygin</a:t>
            </a:r>
            <a:r>
              <a:rPr lang="en-US" dirty="0" smtClean="0"/>
              <a:t> – </a:t>
            </a:r>
          </a:p>
          <a:p>
            <a:pPr marL="0" indent="0">
              <a:buNone/>
            </a:pPr>
            <a:r>
              <a:rPr lang="en-US" dirty="0" smtClean="0"/>
              <a:t>SQL Consultant</a:t>
            </a:r>
          </a:p>
          <a:p>
            <a:pPr marL="0" indent="0">
              <a:buNone/>
            </a:pPr>
            <a:r>
              <a:rPr lang="en-US" dirty="0" smtClean="0"/>
              <a:t>      @</a:t>
            </a:r>
            <a:r>
              <a:rPr lang="en-US" dirty="0" err="1" smtClean="0"/>
              <a:t>SlavaSQL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SlavaSQL.BlogSpot.com</a:t>
            </a:r>
            <a:endParaRPr lang="en-US" dirty="0"/>
          </a:p>
          <a:p>
            <a:pPr marL="0" indent="0">
              <a:buNone/>
            </a:pPr>
            <a:endParaRPr lang="en-US" dirty="0" smtClean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468" y="1412438"/>
            <a:ext cx="43815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60" y="1942704"/>
            <a:ext cx="363566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http://www.themudflats.net/wp-content/uploads/2013/03/flag-of-alaska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10017" y="3577524"/>
            <a:ext cx="2971289" cy="2075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3412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" y="1831976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Slava </a:t>
            </a:r>
            <a:r>
              <a:rPr lang="en-US" dirty="0" err="1" smtClean="0"/>
              <a:t>Murygin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      @</a:t>
            </a:r>
            <a:r>
              <a:rPr lang="en-US" dirty="0" err="1" smtClean="0"/>
              <a:t>SlavaSQL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SlavaSQL.BlogSpot.com</a:t>
            </a:r>
            <a:endParaRPr lang="en-US" dirty="0"/>
          </a:p>
          <a:p>
            <a:pPr marL="0" indent="0">
              <a:buNone/>
            </a:pPr>
            <a:endParaRPr lang="en-US" dirty="0" smtClean="0">
              <a:latin typeface="+mj-lt"/>
            </a:endParaRPr>
          </a:p>
          <a:p>
            <a:pPr marL="0" indent="0">
              <a:buNone/>
            </a:pPr>
            <a:endParaRPr lang="en-US" dirty="0">
              <a:latin typeface="+mj-lt"/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043" y="2879288"/>
            <a:ext cx="438150" cy="43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35" y="3409554"/>
            <a:ext cx="363566" cy="36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8043" y="367288"/>
            <a:ext cx="7886700" cy="1325563"/>
          </a:xfrm>
        </p:spPr>
        <p:txBody>
          <a:bodyPr/>
          <a:lstStyle/>
          <a:p>
            <a:r>
              <a:rPr lang="en-US" b="1" dirty="0" smtClean="0"/>
              <a:t>The End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696681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Demo 4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Have some Fun!</a:t>
            </a:r>
          </a:p>
          <a:p>
            <a:pPr marL="0" indent="0">
              <a:buNone/>
            </a:pPr>
            <a:endParaRPr lang="en-US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i="1" dirty="0" smtClean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43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74651"/>
            <a:ext cx="7886700" cy="1325563"/>
          </a:xfrm>
        </p:spPr>
        <p:txBody>
          <a:bodyPr/>
          <a:lstStyle/>
          <a:p>
            <a:r>
              <a:rPr lang="en-US" b="1" dirty="0" smtClean="0"/>
              <a:t>Introduction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pic>
        <p:nvPicPr>
          <p:cNvPr id="8" name="Brad Bellflower presents Apartments.com- Polygonafest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88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2000" y="1700214"/>
            <a:ext cx="6231467" cy="35052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608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2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28650" y="374651"/>
            <a:ext cx="7886700" cy="1325563"/>
          </a:xfrm>
        </p:spPr>
        <p:txBody>
          <a:bodyPr/>
          <a:lstStyle/>
          <a:p>
            <a:r>
              <a:rPr lang="en-US" b="1" dirty="0" smtClean="0"/>
              <a:t>How can we use Spatial Data?</a:t>
            </a:r>
            <a:endParaRPr lang="en-US" b="1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628650" y="2028825"/>
            <a:ext cx="7886700" cy="4269498"/>
          </a:xfrm>
        </p:spPr>
        <p:txBody>
          <a:bodyPr>
            <a:normAutofit/>
          </a:bodyPr>
          <a:lstStyle/>
          <a:p>
            <a:r>
              <a:rPr lang="en-US" b="1" dirty="0" smtClean="0"/>
              <a:t>Measurements:</a:t>
            </a:r>
          </a:p>
          <a:p>
            <a:pPr marL="0" indent="0">
              <a:buNone/>
            </a:pPr>
            <a:r>
              <a:rPr lang="en-US" dirty="0"/>
              <a:t>– </a:t>
            </a:r>
            <a:r>
              <a:rPr lang="en-US" dirty="0" smtClean="0"/>
              <a:t>Length;</a:t>
            </a:r>
          </a:p>
          <a:p>
            <a:pPr marL="0" indent="0">
              <a:buNone/>
            </a:pPr>
            <a:r>
              <a:rPr lang="en-US" dirty="0" smtClean="0"/>
              <a:t>– Distance between objects;</a:t>
            </a:r>
          </a:p>
          <a:p>
            <a:pPr marL="0" indent="0">
              <a:buNone/>
            </a:pPr>
            <a:r>
              <a:rPr lang="en-US" dirty="0" smtClean="0"/>
              <a:t>– Area of Objects;</a:t>
            </a:r>
          </a:p>
          <a:p>
            <a:r>
              <a:rPr lang="en-US" b="1" dirty="0" smtClean="0"/>
              <a:t>Intersection features:</a:t>
            </a:r>
          </a:p>
          <a:p>
            <a:pPr marL="0" indent="0">
              <a:buNone/>
            </a:pPr>
            <a:r>
              <a:rPr lang="en-US" dirty="0" smtClean="0"/>
              <a:t>– Area of Intersection;</a:t>
            </a:r>
          </a:p>
          <a:p>
            <a:pPr marL="0" indent="0">
              <a:buNone/>
            </a:pPr>
            <a:r>
              <a:rPr lang="en-US" dirty="0"/>
              <a:t>– </a:t>
            </a:r>
            <a:r>
              <a:rPr lang="en-US" dirty="0" smtClean="0"/>
              <a:t>Combined/Excluded areas, Etc.</a:t>
            </a:r>
          </a:p>
          <a:p>
            <a:r>
              <a:rPr lang="en-US" b="1" dirty="0" smtClean="0"/>
              <a:t>True/False queries, Etc.</a:t>
            </a:r>
            <a:endParaRPr lang="en-US" b="1" dirty="0"/>
          </a:p>
        </p:txBody>
      </p:sp>
      <p:sp>
        <p:nvSpPr>
          <p:cNvPr id="23" name="Rectangle 22"/>
          <p:cNvSpPr/>
          <p:nvPr/>
        </p:nvSpPr>
        <p:spPr>
          <a:xfrm>
            <a:off x="5715000" y="1590675"/>
            <a:ext cx="3429000" cy="46885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6619875" y="2717939"/>
            <a:ext cx="2209800" cy="99174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/>
          <p:cNvGrpSpPr/>
          <p:nvPr/>
        </p:nvGrpSpPr>
        <p:grpSpPr>
          <a:xfrm>
            <a:off x="5715000" y="1533524"/>
            <a:ext cx="3429000" cy="4688598"/>
            <a:chOff x="9401175" y="2823013"/>
            <a:chExt cx="3429000" cy="4688598"/>
          </a:xfrm>
        </p:grpSpPr>
        <p:sp>
          <p:nvSpPr>
            <p:cNvPr id="24" name="Rectangle 23"/>
            <p:cNvSpPr/>
            <p:nvPr/>
          </p:nvSpPr>
          <p:spPr>
            <a:xfrm>
              <a:off x="9401175" y="2823013"/>
              <a:ext cx="3429000" cy="46885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9610163" y="3228334"/>
              <a:ext cx="2807628" cy="2295525"/>
              <a:chOff x="5991225" y="1819275"/>
              <a:chExt cx="2807628" cy="2295525"/>
            </a:xfrm>
          </p:grpSpPr>
          <p:sp>
            <p:nvSpPr>
              <p:cNvPr id="20" name="Freeform 19"/>
              <p:cNvSpPr/>
              <p:nvPr/>
            </p:nvSpPr>
            <p:spPr>
              <a:xfrm>
                <a:off x="5991225" y="1819275"/>
                <a:ext cx="1695838" cy="1304925"/>
              </a:xfrm>
              <a:custGeom>
                <a:avLst/>
                <a:gdLst>
                  <a:gd name="connsiteX0" fmla="*/ 152400 w 1695838"/>
                  <a:gd name="connsiteY0" fmla="*/ 990600 h 1304925"/>
                  <a:gd name="connsiteX1" fmla="*/ 152400 w 1695838"/>
                  <a:gd name="connsiteY1" fmla="*/ 990600 h 1304925"/>
                  <a:gd name="connsiteX2" fmla="*/ 104775 w 1695838"/>
                  <a:gd name="connsiteY2" fmla="*/ 895350 h 1304925"/>
                  <a:gd name="connsiteX3" fmla="*/ 76200 w 1695838"/>
                  <a:gd name="connsiteY3" fmla="*/ 857250 h 1304925"/>
                  <a:gd name="connsiteX4" fmla="*/ 47625 w 1695838"/>
                  <a:gd name="connsiteY4" fmla="*/ 790575 h 1304925"/>
                  <a:gd name="connsiteX5" fmla="*/ 28575 w 1695838"/>
                  <a:gd name="connsiteY5" fmla="*/ 723900 h 1304925"/>
                  <a:gd name="connsiteX6" fmla="*/ 0 w 1695838"/>
                  <a:gd name="connsiteY6" fmla="*/ 647700 h 1304925"/>
                  <a:gd name="connsiteX7" fmla="*/ 19050 w 1695838"/>
                  <a:gd name="connsiteY7" fmla="*/ 514350 h 1304925"/>
                  <a:gd name="connsiteX8" fmla="*/ 85725 w 1695838"/>
                  <a:gd name="connsiteY8" fmla="*/ 419100 h 1304925"/>
                  <a:gd name="connsiteX9" fmla="*/ 219075 w 1695838"/>
                  <a:gd name="connsiteY9" fmla="*/ 295275 h 1304925"/>
                  <a:gd name="connsiteX10" fmla="*/ 266700 w 1695838"/>
                  <a:gd name="connsiteY10" fmla="*/ 247650 h 1304925"/>
                  <a:gd name="connsiteX11" fmla="*/ 295275 w 1695838"/>
                  <a:gd name="connsiteY11" fmla="*/ 180975 h 1304925"/>
                  <a:gd name="connsiteX12" fmla="*/ 333375 w 1695838"/>
                  <a:gd name="connsiteY12" fmla="*/ 152400 h 1304925"/>
                  <a:gd name="connsiteX13" fmla="*/ 371475 w 1695838"/>
                  <a:gd name="connsiteY13" fmla="*/ 104775 h 1304925"/>
                  <a:gd name="connsiteX14" fmla="*/ 371475 w 1695838"/>
                  <a:gd name="connsiteY14" fmla="*/ 257175 h 1304925"/>
                  <a:gd name="connsiteX15" fmla="*/ 457200 w 1695838"/>
                  <a:gd name="connsiteY15" fmla="*/ 304800 h 1304925"/>
                  <a:gd name="connsiteX16" fmla="*/ 495300 w 1695838"/>
                  <a:gd name="connsiteY16" fmla="*/ 323850 h 1304925"/>
                  <a:gd name="connsiteX17" fmla="*/ 533400 w 1695838"/>
                  <a:gd name="connsiteY17" fmla="*/ 295275 h 1304925"/>
                  <a:gd name="connsiteX18" fmla="*/ 552450 w 1695838"/>
                  <a:gd name="connsiteY18" fmla="*/ 257175 h 1304925"/>
                  <a:gd name="connsiteX19" fmla="*/ 571500 w 1695838"/>
                  <a:gd name="connsiteY19" fmla="*/ 228600 h 1304925"/>
                  <a:gd name="connsiteX20" fmla="*/ 600075 w 1695838"/>
                  <a:gd name="connsiteY20" fmla="*/ 142875 h 1304925"/>
                  <a:gd name="connsiteX21" fmla="*/ 628650 w 1695838"/>
                  <a:gd name="connsiteY21" fmla="*/ 76200 h 1304925"/>
                  <a:gd name="connsiteX22" fmla="*/ 666750 w 1695838"/>
                  <a:gd name="connsiteY22" fmla="*/ 28575 h 1304925"/>
                  <a:gd name="connsiteX23" fmla="*/ 723900 w 1695838"/>
                  <a:gd name="connsiteY23" fmla="*/ 0 h 1304925"/>
                  <a:gd name="connsiteX24" fmla="*/ 733425 w 1695838"/>
                  <a:gd name="connsiteY24" fmla="*/ 28575 h 1304925"/>
                  <a:gd name="connsiteX25" fmla="*/ 714375 w 1695838"/>
                  <a:gd name="connsiteY25" fmla="*/ 123825 h 1304925"/>
                  <a:gd name="connsiteX26" fmla="*/ 695325 w 1695838"/>
                  <a:gd name="connsiteY26" fmla="*/ 152400 h 1304925"/>
                  <a:gd name="connsiteX27" fmla="*/ 676275 w 1695838"/>
                  <a:gd name="connsiteY27" fmla="*/ 209550 h 1304925"/>
                  <a:gd name="connsiteX28" fmla="*/ 685800 w 1695838"/>
                  <a:gd name="connsiteY28" fmla="*/ 323850 h 1304925"/>
                  <a:gd name="connsiteX29" fmla="*/ 790575 w 1695838"/>
                  <a:gd name="connsiteY29" fmla="*/ 314325 h 1304925"/>
                  <a:gd name="connsiteX30" fmla="*/ 866775 w 1695838"/>
                  <a:gd name="connsiteY30" fmla="*/ 266700 h 1304925"/>
                  <a:gd name="connsiteX31" fmla="*/ 923925 w 1695838"/>
                  <a:gd name="connsiteY31" fmla="*/ 257175 h 1304925"/>
                  <a:gd name="connsiteX32" fmla="*/ 1123950 w 1695838"/>
                  <a:gd name="connsiteY32" fmla="*/ 152400 h 1304925"/>
                  <a:gd name="connsiteX33" fmla="*/ 1162050 w 1695838"/>
                  <a:gd name="connsiteY33" fmla="*/ 133350 h 1304925"/>
                  <a:gd name="connsiteX34" fmla="*/ 1247775 w 1695838"/>
                  <a:gd name="connsiteY34" fmla="*/ 104775 h 1304925"/>
                  <a:gd name="connsiteX35" fmla="*/ 1276350 w 1695838"/>
                  <a:gd name="connsiteY35" fmla="*/ 95250 h 1304925"/>
                  <a:gd name="connsiteX36" fmla="*/ 1504950 w 1695838"/>
                  <a:gd name="connsiteY36" fmla="*/ 85725 h 1304925"/>
                  <a:gd name="connsiteX37" fmla="*/ 1495425 w 1695838"/>
                  <a:gd name="connsiteY37" fmla="*/ 114300 h 1304925"/>
                  <a:gd name="connsiteX38" fmla="*/ 1447800 w 1695838"/>
                  <a:gd name="connsiteY38" fmla="*/ 180975 h 1304925"/>
                  <a:gd name="connsiteX39" fmla="*/ 1409700 w 1695838"/>
                  <a:gd name="connsiteY39" fmla="*/ 238125 h 1304925"/>
                  <a:gd name="connsiteX40" fmla="*/ 1333500 w 1695838"/>
                  <a:gd name="connsiteY40" fmla="*/ 352425 h 1304925"/>
                  <a:gd name="connsiteX41" fmla="*/ 1257300 w 1695838"/>
                  <a:gd name="connsiteY41" fmla="*/ 419100 h 1304925"/>
                  <a:gd name="connsiteX42" fmla="*/ 1228725 w 1695838"/>
                  <a:gd name="connsiteY42" fmla="*/ 438150 h 1304925"/>
                  <a:gd name="connsiteX43" fmla="*/ 1266825 w 1695838"/>
                  <a:gd name="connsiteY43" fmla="*/ 428625 h 1304925"/>
                  <a:gd name="connsiteX44" fmla="*/ 1343025 w 1695838"/>
                  <a:gd name="connsiteY44" fmla="*/ 400050 h 1304925"/>
                  <a:gd name="connsiteX45" fmla="*/ 1495425 w 1695838"/>
                  <a:gd name="connsiteY45" fmla="*/ 371475 h 1304925"/>
                  <a:gd name="connsiteX46" fmla="*/ 1533525 w 1695838"/>
                  <a:gd name="connsiteY46" fmla="*/ 361950 h 1304925"/>
                  <a:gd name="connsiteX47" fmla="*/ 1581150 w 1695838"/>
                  <a:gd name="connsiteY47" fmla="*/ 342900 h 1304925"/>
                  <a:gd name="connsiteX48" fmla="*/ 1609725 w 1695838"/>
                  <a:gd name="connsiteY48" fmla="*/ 333375 h 1304925"/>
                  <a:gd name="connsiteX49" fmla="*/ 1666875 w 1695838"/>
                  <a:gd name="connsiteY49" fmla="*/ 342900 h 1304925"/>
                  <a:gd name="connsiteX50" fmla="*/ 1685925 w 1695838"/>
                  <a:gd name="connsiteY50" fmla="*/ 400050 h 1304925"/>
                  <a:gd name="connsiteX51" fmla="*/ 1695450 w 1695838"/>
                  <a:gd name="connsiteY51" fmla="*/ 476250 h 1304925"/>
                  <a:gd name="connsiteX52" fmla="*/ 1676400 w 1695838"/>
                  <a:gd name="connsiteY52" fmla="*/ 504825 h 1304925"/>
                  <a:gd name="connsiteX53" fmla="*/ 1571625 w 1695838"/>
                  <a:gd name="connsiteY53" fmla="*/ 561975 h 1304925"/>
                  <a:gd name="connsiteX54" fmla="*/ 1495425 w 1695838"/>
                  <a:gd name="connsiteY54" fmla="*/ 609600 h 1304925"/>
                  <a:gd name="connsiteX55" fmla="*/ 1428750 w 1695838"/>
                  <a:gd name="connsiteY55" fmla="*/ 657225 h 1304925"/>
                  <a:gd name="connsiteX56" fmla="*/ 1343025 w 1695838"/>
                  <a:gd name="connsiteY56" fmla="*/ 685800 h 1304925"/>
                  <a:gd name="connsiteX57" fmla="*/ 1304925 w 1695838"/>
                  <a:gd name="connsiteY57" fmla="*/ 704850 h 1304925"/>
                  <a:gd name="connsiteX58" fmla="*/ 1304925 w 1695838"/>
                  <a:gd name="connsiteY58" fmla="*/ 781050 h 1304925"/>
                  <a:gd name="connsiteX59" fmla="*/ 1381125 w 1695838"/>
                  <a:gd name="connsiteY59" fmla="*/ 809625 h 1304925"/>
                  <a:gd name="connsiteX60" fmla="*/ 1495425 w 1695838"/>
                  <a:gd name="connsiteY60" fmla="*/ 828675 h 1304925"/>
                  <a:gd name="connsiteX61" fmla="*/ 1524000 w 1695838"/>
                  <a:gd name="connsiteY61" fmla="*/ 838200 h 1304925"/>
                  <a:gd name="connsiteX62" fmla="*/ 1571625 w 1695838"/>
                  <a:gd name="connsiteY62" fmla="*/ 828675 h 1304925"/>
                  <a:gd name="connsiteX63" fmla="*/ 1600200 w 1695838"/>
                  <a:gd name="connsiteY63" fmla="*/ 819150 h 1304925"/>
                  <a:gd name="connsiteX64" fmla="*/ 1609725 w 1695838"/>
                  <a:gd name="connsiteY64" fmla="*/ 847725 h 1304925"/>
                  <a:gd name="connsiteX65" fmla="*/ 1600200 w 1695838"/>
                  <a:gd name="connsiteY65" fmla="*/ 914400 h 1304925"/>
                  <a:gd name="connsiteX66" fmla="*/ 1543050 w 1695838"/>
                  <a:gd name="connsiteY66" fmla="*/ 1000125 h 1304925"/>
                  <a:gd name="connsiteX67" fmla="*/ 1533525 w 1695838"/>
                  <a:gd name="connsiteY67" fmla="*/ 1076325 h 1304925"/>
                  <a:gd name="connsiteX68" fmla="*/ 1457325 w 1695838"/>
                  <a:gd name="connsiteY68" fmla="*/ 1114425 h 1304925"/>
                  <a:gd name="connsiteX69" fmla="*/ 1323975 w 1695838"/>
                  <a:gd name="connsiteY69" fmla="*/ 1152525 h 1304925"/>
                  <a:gd name="connsiteX70" fmla="*/ 1209675 w 1695838"/>
                  <a:gd name="connsiteY70" fmla="*/ 1190625 h 1304925"/>
                  <a:gd name="connsiteX71" fmla="*/ 1181100 w 1695838"/>
                  <a:gd name="connsiteY71" fmla="*/ 1181100 h 1304925"/>
                  <a:gd name="connsiteX72" fmla="*/ 1143000 w 1695838"/>
                  <a:gd name="connsiteY72" fmla="*/ 990600 h 1304925"/>
                  <a:gd name="connsiteX73" fmla="*/ 1114425 w 1695838"/>
                  <a:gd name="connsiteY73" fmla="*/ 923925 h 1304925"/>
                  <a:gd name="connsiteX74" fmla="*/ 1104900 w 1695838"/>
                  <a:gd name="connsiteY74" fmla="*/ 895350 h 1304925"/>
                  <a:gd name="connsiteX75" fmla="*/ 1019175 w 1695838"/>
                  <a:gd name="connsiteY75" fmla="*/ 923925 h 1304925"/>
                  <a:gd name="connsiteX76" fmla="*/ 990600 w 1695838"/>
                  <a:gd name="connsiteY76" fmla="*/ 952500 h 1304925"/>
                  <a:gd name="connsiteX77" fmla="*/ 933450 w 1695838"/>
                  <a:gd name="connsiteY77" fmla="*/ 1057275 h 1304925"/>
                  <a:gd name="connsiteX78" fmla="*/ 895350 w 1695838"/>
                  <a:gd name="connsiteY78" fmla="*/ 1114425 h 1304925"/>
                  <a:gd name="connsiteX79" fmla="*/ 914400 w 1695838"/>
                  <a:gd name="connsiteY79" fmla="*/ 1181100 h 1304925"/>
                  <a:gd name="connsiteX80" fmla="*/ 895350 w 1695838"/>
                  <a:gd name="connsiteY80" fmla="*/ 1228725 h 1304925"/>
                  <a:gd name="connsiteX81" fmla="*/ 819150 w 1695838"/>
                  <a:gd name="connsiteY81" fmla="*/ 1266825 h 1304925"/>
                  <a:gd name="connsiteX82" fmla="*/ 762000 w 1695838"/>
                  <a:gd name="connsiteY82" fmla="*/ 1285875 h 1304925"/>
                  <a:gd name="connsiteX83" fmla="*/ 742950 w 1695838"/>
                  <a:gd name="connsiteY83" fmla="*/ 1114425 h 1304925"/>
                  <a:gd name="connsiteX84" fmla="*/ 762000 w 1695838"/>
                  <a:gd name="connsiteY84" fmla="*/ 1057275 h 1304925"/>
                  <a:gd name="connsiteX85" fmla="*/ 666750 w 1695838"/>
                  <a:gd name="connsiteY85" fmla="*/ 1095375 h 1304925"/>
                  <a:gd name="connsiteX86" fmla="*/ 581025 w 1695838"/>
                  <a:gd name="connsiteY86" fmla="*/ 1152525 h 1304925"/>
                  <a:gd name="connsiteX87" fmla="*/ 514350 w 1695838"/>
                  <a:gd name="connsiteY87" fmla="*/ 1200150 h 1304925"/>
                  <a:gd name="connsiteX88" fmla="*/ 476250 w 1695838"/>
                  <a:gd name="connsiteY88" fmla="*/ 1238250 h 1304925"/>
                  <a:gd name="connsiteX89" fmla="*/ 390525 w 1695838"/>
                  <a:gd name="connsiteY89" fmla="*/ 1304925 h 1304925"/>
                  <a:gd name="connsiteX90" fmla="*/ 371475 w 1695838"/>
                  <a:gd name="connsiteY90" fmla="*/ 1257300 h 1304925"/>
                  <a:gd name="connsiteX91" fmla="*/ 333375 w 1695838"/>
                  <a:gd name="connsiteY91" fmla="*/ 1228725 h 1304925"/>
                  <a:gd name="connsiteX92" fmla="*/ 295275 w 1695838"/>
                  <a:gd name="connsiteY92" fmla="*/ 1190625 h 1304925"/>
                  <a:gd name="connsiteX93" fmla="*/ 304800 w 1695838"/>
                  <a:gd name="connsiteY93" fmla="*/ 1095375 h 1304925"/>
                  <a:gd name="connsiteX94" fmla="*/ 323850 w 1695838"/>
                  <a:gd name="connsiteY94" fmla="*/ 1066800 h 1304925"/>
                  <a:gd name="connsiteX95" fmla="*/ 295275 w 1695838"/>
                  <a:gd name="connsiteY95" fmla="*/ 1047750 h 1304925"/>
                  <a:gd name="connsiteX96" fmla="*/ 228600 w 1695838"/>
                  <a:gd name="connsiteY96" fmla="*/ 1076325 h 1304925"/>
                  <a:gd name="connsiteX97" fmla="*/ 200025 w 1695838"/>
                  <a:gd name="connsiteY97" fmla="*/ 1085850 h 1304925"/>
                  <a:gd name="connsiteX98" fmla="*/ 161925 w 1695838"/>
                  <a:gd name="connsiteY98" fmla="*/ 1095375 h 1304925"/>
                  <a:gd name="connsiteX99" fmla="*/ 133350 w 1695838"/>
                  <a:gd name="connsiteY99" fmla="*/ 1104900 h 1304925"/>
                  <a:gd name="connsiteX100" fmla="*/ 85725 w 1695838"/>
                  <a:gd name="connsiteY100" fmla="*/ 1114425 h 1304925"/>
                  <a:gd name="connsiteX101" fmla="*/ 47625 w 1695838"/>
                  <a:gd name="connsiteY101" fmla="*/ 1133475 h 1304925"/>
                  <a:gd name="connsiteX102" fmla="*/ 85725 w 1695838"/>
                  <a:gd name="connsiteY102" fmla="*/ 1123950 h 1304925"/>
                  <a:gd name="connsiteX103" fmla="*/ 114300 w 1695838"/>
                  <a:gd name="connsiteY103" fmla="*/ 1028700 h 1304925"/>
                  <a:gd name="connsiteX104" fmla="*/ 133350 w 1695838"/>
                  <a:gd name="connsiteY104" fmla="*/ 971550 h 1304925"/>
                  <a:gd name="connsiteX105" fmla="*/ 152400 w 1695838"/>
                  <a:gd name="connsiteY105" fmla="*/ 990600 h 1304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1695838" h="1304925">
                    <a:moveTo>
                      <a:pt x="152400" y="990600"/>
                    </a:moveTo>
                    <a:lnTo>
                      <a:pt x="152400" y="990600"/>
                    </a:lnTo>
                    <a:cubicBezTo>
                      <a:pt x="136525" y="958850"/>
                      <a:pt x="122387" y="926171"/>
                      <a:pt x="104775" y="895350"/>
                    </a:cubicBezTo>
                    <a:cubicBezTo>
                      <a:pt x="96899" y="881567"/>
                      <a:pt x="83802" y="871187"/>
                      <a:pt x="76200" y="857250"/>
                    </a:cubicBezTo>
                    <a:cubicBezTo>
                      <a:pt x="64621" y="836022"/>
                      <a:pt x="55888" y="813299"/>
                      <a:pt x="47625" y="790575"/>
                    </a:cubicBezTo>
                    <a:cubicBezTo>
                      <a:pt x="28291" y="737407"/>
                      <a:pt x="47895" y="768980"/>
                      <a:pt x="28575" y="723900"/>
                    </a:cubicBezTo>
                    <a:cubicBezTo>
                      <a:pt x="-1310" y="654168"/>
                      <a:pt x="17561" y="717944"/>
                      <a:pt x="0" y="647700"/>
                    </a:cubicBezTo>
                    <a:cubicBezTo>
                      <a:pt x="6350" y="603250"/>
                      <a:pt x="3284" y="556392"/>
                      <a:pt x="19050" y="514350"/>
                    </a:cubicBezTo>
                    <a:cubicBezTo>
                      <a:pt x="32658" y="478062"/>
                      <a:pt x="61088" y="449017"/>
                      <a:pt x="85725" y="419100"/>
                    </a:cubicBezTo>
                    <a:cubicBezTo>
                      <a:pt x="129633" y="365783"/>
                      <a:pt x="169016" y="341162"/>
                      <a:pt x="219075" y="295275"/>
                    </a:cubicBezTo>
                    <a:cubicBezTo>
                      <a:pt x="235625" y="280105"/>
                      <a:pt x="250825" y="263525"/>
                      <a:pt x="266700" y="247650"/>
                    </a:cubicBezTo>
                    <a:cubicBezTo>
                      <a:pt x="273149" y="228303"/>
                      <a:pt x="282435" y="195955"/>
                      <a:pt x="295275" y="180975"/>
                    </a:cubicBezTo>
                    <a:cubicBezTo>
                      <a:pt x="305606" y="168922"/>
                      <a:pt x="322150" y="163625"/>
                      <a:pt x="333375" y="152400"/>
                    </a:cubicBezTo>
                    <a:cubicBezTo>
                      <a:pt x="347750" y="138025"/>
                      <a:pt x="358775" y="120650"/>
                      <a:pt x="371475" y="104775"/>
                    </a:cubicBezTo>
                    <a:cubicBezTo>
                      <a:pt x="363632" y="151830"/>
                      <a:pt x="348582" y="211388"/>
                      <a:pt x="371475" y="257175"/>
                    </a:cubicBezTo>
                    <a:cubicBezTo>
                      <a:pt x="388351" y="290927"/>
                      <a:pt x="428230" y="292384"/>
                      <a:pt x="457200" y="304800"/>
                    </a:cubicBezTo>
                    <a:cubicBezTo>
                      <a:pt x="470251" y="310393"/>
                      <a:pt x="482600" y="317500"/>
                      <a:pt x="495300" y="323850"/>
                    </a:cubicBezTo>
                    <a:cubicBezTo>
                      <a:pt x="508000" y="314325"/>
                      <a:pt x="523069" y="307328"/>
                      <a:pt x="533400" y="295275"/>
                    </a:cubicBezTo>
                    <a:cubicBezTo>
                      <a:pt x="542641" y="284494"/>
                      <a:pt x="545405" y="269503"/>
                      <a:pt x="552450" y="257175"/>
                    </a:cubicBezTo>
                    <a:cubicBezTo>
                      <a:pt x="558130" y="247236"/>
                      <a:pt x="566851" y="239061"/>
                      <a:pt x="571500" y="228600"/>
                    </a:cubicBezTo>
                    <a:lnTo>
                      <a:pt x="600075" y="142875"/>
                    </a:lnTo>
                    <a:cubicBezTo>
                      <a:pt x="608542" y="117475"/>
                      <a:pt x="612957" y="99740"/>
                      <a:pt x="628650" y="76200"/>
                    </a:cubicBezTo>
                    <a:cubicBezTo>
                      <a:pt x="639927" y="59284"/>
                      <a:pt x="652375" y="42950"/>
                      <a:pt x="666750" y="28575"/>
                    </a:cubicBezTo>
                    <a:cubicBezTo>
                      <a:pt x="685214" y="10111"/>
                      <a:pt x="700659" y="7747"/>
                      <a:pt x="723900" y="0"/>
                    </a:cubicBezTo>
                    <a:cubicBezTo>
                      <a:pt x="727075" y="9525"/>
                      <a:pt x="733425" y="18535"/>
                      <a:pt x="733425" y="28575"/>
                    </a:cubicBezTo>
                    <a:cubicBezTo>
                      <a:pt x="733425" y="36454"/>
                      <a:pt x="720669" y="109139"/>
                      <a:pt x="714375" y="123825"/>
                    </a:cubicBezTo>
                    <a:cubicBezTo>
                      <a:pt x="709866" y="134347"/>
                      <a:pt x="699974" y="141939"/>
                      <a:pt x="695325" y="152400"/>
                    </a:cubicBezTo>
                    <a:cubicBezTo>
                      <a:pt x="687170" y="170750"/>
                      <a:pt x="682625" y="190500"/>
                      <a:pt x="676275" y="209550"/>
                    </a:cubicBezTo>
                    <a:cubicBezTo>
                      <a:pt x="679450" y="247650"/>
                      <a:pt x="657617" y="298016"/>
                      <a:pt x="685800" y="323850"/>
                    </a:cubicBezTo>
                    <a:cubicBezTo>
                      <a:pt x="711651" y="347547"/>
                      <a:pt x="756553" y="322830"/>
                      <a:pt x="790575" y="314325"/>
                    </a:cubicBezTo>
                    <a:cubicBezTo>
                      <a:pt x="891257" y="289155"/>
                      <a:pt x="796058" y="290272"/>
                      <a:pt x="866775" y="266700"/>
                    </a:cubicBezTo>
                    <a:cubicBezTo>
                      <a:pt x="885097" y="260593"/>
                      <a:pt x="904875" y="260350"/>
                      <a:pt x="923925" y="257175"/>
                    </a:cubicBezTo>
                    <a:cubicBezTo>
                      <a:pt x="1090186" y="160189"/>
                      <a:pt x="980229" y="218733"/>
                      <a:pt x="1123950" y="152400"/>
                    </a:cubicBezTo>
                    <a:cubicBezTo>
                      <a:pt x="1136842" y="146450"/>
                      <a:pt x="1148797" y="138447"/>
                      <a:pt x="1162050" y="133350"/>
                    </a:cubicBezTo>
                    <a:cubicBezTo>
                      <a:pt x="1190163" y="122537"/>
                      <a:pt x="1219200" y="114300"/>
                      <a:pt x="1247775" y="104775"/>
                    </a:cubicBezTo>
                    <a:cubicBezTo>
                      <a:pt x="1257300" y="101600"/>
                      <a:pt x="1266318" y="95668"/>
                      <a:pt x="1276350" y="95250"/>
                    </a:cubicBezTo>
                    <a:lnTo>
                      <a:pt x="1504950" y="85725"/>
                    </a:lnTo>
                    <a:cubicBezTo>
                      <a:pt x="1501775" y="95250"/>
                      <a:pt x="1499915" y="105320"/>
                      <a:pt x="1495425" y="114300"/>
                    </a:cubicBezTo>
                    <a:cubicBezTo>
                      <a:pt x="1488461" y="128228"/>
                      <a:pt x="1454272" y="172346"/>
                      <a:pt x="1447800" y="180975"/>
                    </a:cubicBezTo>
                    <a:cubicBezTo>
                      <a:pt x="1427879" y="240738"/>
                      <a:pt x="1453607" y="177753"/>
                      <a:pt x="1409700" y="238125"/>
                    </a:cubicBezTo>
                    <a:cubicBezTo>
                      <a:pt x="1371408" y="290777"/>
                      <a:pt x="1370641" y="309978"/>
                      <a:pt x="1333500" y="352425"/>
                    </a:cubicBezTo>
                    <a:cubicBezTo>
                      <a:pt x="1305563" y="384353"/>
                      <a:pt x="1290863" y="395126"/>
                      <a:pt x="1257300" y="419100"/>
                    </a:cubicBezTo>
                    <a:cubicBezTo>
                      <a:pt x="1247985" y="425754"/>
                      <a:pt x="1220630" y="430055"/>
                      <a:pt x="1228725" y="438150"/>
                    </a:cubicBezTo>
                    <a:cubicBezTo>
                      <a:pt x="1237982" y="447407"/>
                      <a:pt x="1254406" y="432765"/>
                      <a:pt x="1266825" y="428625"/>
                    </a:cubicBezTo>
                    <a:cubicBezTo>
                      <a:pt x="1278402" y="424766"/>
                      <a:pt x="1324872" y="403872"/>
                      <a:pt x="1343025" y="400050"/>
                    </a:cubicBezTo>
                    <a:cubicBezTo>
                      <a:pt x="1393602" y="389402"/>
                      <a:pt x="1444743" y="381611"/>
                      <a:pt x="1495425" y="371475"/>
                    </a:cubicBezTo>
                    <a:cubicBezTo>
                      <a:pt x="1508262" y="368908"/>
                      <a:pt x="1521106" y="366090"/>
                      <a:pt x="1533525" y="361950"/>
                    </a:cubicBezTo>
                    <a:cubicBezTo>
                      <a:pt x="1549745" y="356543"/>
                      <a:pt x="1565141" y="348903"/>
                      <a:pt x="1581150" y="342900"/>
                    </a:cubicBezTo>
                    <a:cubicBezTo>
                      <a:pt x="1590551" y="339375"/>
                      <a:pt x="1600200" y="336550"/>
                      <a:pt x="1609725" y="333375"/>
                    </a:cubicBezTo>
                    <a:cubicBezTo>
                      <a:pt x="1628775" y="336550"/>
                      <a:pt x="1652341" y="330182"/>
                      <a:pt x="1666875" y="342900"/>
                    </a:cubicBezTo>
                    <a:cubicBezTo>
                      <a:pt x="1681987" y="356123"/>
                      <a:pt x="1685925" y="400050"/>
                      <a:pt x="1685925" y="400050"/>
                    </a:cubicBezTo>
                    <a:cubicBezTo>
                      <a:pt x="1689100" y="425450"/>
                      <a:pt x="1697768" y="450757"/>
                      <a:pt x="1695450" y="476250"/>
                    </a:cubicBezTo>
                    <a:cubicBezTo>
                      <a:pt x="1694414" y="487651"/>
                      <a:pt x="1685015" y="497287"/>
                      <a:pt x="1676400" y="504825"/>
                    </a:cubicBezTo>
                    <a:cubicBezTo>
                      <a:pt x="1611259" y="561823"/>
                      <a:pt x="1635851" y="527392"/>
                      <a:pt x="1571625" y="561975"/>
                    </a:cubicBezTo>
                    <a:cubicBezTo>
                      <a:pt x="1545252" y="576176"/>
                      <a:pt x="1520347" y="592985"/>
                      <a:pt x="1495425" y="609600"/>
                    </a:cubicBezTo>
                    <a:cubicBezTo>
                      <a:pt x="1482482" y="618229"/>
                      <a:pt x="1445789" y="648705"/>
                      <a:pt x="1428750" y="657225"/>
                    </a:cubicBezTo>
                    <a:cubicBezTo>
                      <a:pt x="1345367" y="698916"/>
                      <a:pt x="1415784" y="658515"/>
                      <a:pt x="1343025" y="685800"/>
                    </a:cubicBezTo>
                    <a:cubicBezTo>
                      <a:pt x="1329730" y="690786"/>
                      <a:pt x="1317625" y="698500"/>
                      <a:pt x="1304925" y="704850"/>
                    </a:cubicBezTo>
                    <a:cubicBezTo>
                      <a:pt x="1300043" y="729261"/>
                      <a:pt x="1286180" y="757619"/>
                      <a:pt x="1304925" y="781050"/>
                    </a:cubicBezTo>
                    <a:cubicBezTo>
                      <a:pt x="1323050" y="803706"/>
                      <a:pt x="1356103" y="805455"/>
                      <a:pt x="1381125" y="809625"/>
                    </a:cubicBezTo>
                    <a:cubicBezTo>
                      <a:pt x="1429512" y="817690"/>
                      <a:pt x="1450530" y="817451"/>
                      <a:pt x="1495425" y="828675"/>
                    </a:cubicBezTo>
                    <a:cubicBezTo>
                      <a:pt x="1505165" y="831110"/>
                      <a:pt x="1514475" y="835025"/>
                      <a:pt x="1524000" y="838200"/>
                    </a:cubicBezTo>
                    <a:cubicBezTo>
                      <a:pt x="1539875" y="835025"/>
                      <a:pt x="1555919" y="832602"/>
                      <a:pt x="1571625" y="828675"/>
                    </a:cubicBezTo>
                    <a:cubicBezTo>
                      <a:pt x="1581365" y="826240"/>
                      <a:pt x="1591220" y="814660"/>
                      <a:pt x="1600200" y="819150"/>
                    </a:cubicBezTo>
                    <a:cubicBezTo>
                      <a:pt x="1609180" y="823640"/>
                      <a:pt x="1606550" y="838200"/>
                      <a:pt x="1609725" y="847725"/>
                    </a:cubicBezTo>
                    <a:cubicBezTo>
                      <a:pt x="1606550" y="869950"/>
                      <a:pt x="1606107" y="892740"/>
                      <a:pt x="1600200" y="914400"/>
                    </a:cubicBezTo>
                    <a:cubicBezTo>
                      <a:pt x="1591466" y="946423"/>
                      <a:pt x="1562232" y="976148"/>
                      <a:pt x="1543050" y="1000125"/>
                    </a:cubicBezTo>
                    <a:cubicBezTo>
                      <a:pt x="1539875" y="1025525"/>
                      <a:pt x="1548884" y="1055847"/>
                      <a:pt x="1533525" y="1076325"/>
                    </a:cubicBezTo>
                    <a:cubicBezTo>
                      <a:pt x="1516486" y="1099043"/>
                      <a:pt x="1484266" y="1105445"/>
                      <a:pt x="1457325" y="1114425"/>
                    </a:cubicBezTo>
                    <a:cubicBezTo>
                      <a:pt x="1356241" y="1148120"/>
                      <a:pt x="1401136" y="1137093"/>
                      <a:pt x="1323975" y="1152525"/>
                    </a:cubicBezTo>
                    <a:cubicBezTo>
                      <a:pt x="1292141" y="1166168"/>
                      <a:pt x="1247721" y="1190625"/>
                      <a:pt x="1209675" y="1190625"/>
                    </a:cubicBezTo>
                    <a:cubicBezTo>
                      <a:pt x="1199635" y="1190625"/>
                      <a:pt x="1190625" y="1184275"/>
                      <a:pt x="1181100" y="1181100"/>
                    </a:cubicBezTo>
                    <a:cubicBezTo>
                      <a:pt x="1132833" y="1052389"/>
                      <a:pt x="1163611" y="1155489"/>
                      <a:pt x="1143000" y="990600"/>
                    </a:cubicBezTo>
                    <a:cubicBezTo>
                      <a:pt x="1136392" y="937737"/>
                      <a:pt x="1135758" y="966590"/>
                      <a:pt x="1114425" y="923925"/>
                    </a:cubicBezTo>
                    <a:cubicBezTo>
                      <a:pt x="1109935" y="914945"/>
                      <a:pt x="1108075" y="904875"/>
                      <a:pt x="1104900" y="895350"/>
                    </a:cubicBezTo>
                    <a:cubicBezTo>
                      <a:pt x="1068331" y="902664"/>
                      <a:pt x="1049847" y="902017"/>
                      <a:pt x="1019175" y="923925"/>
                    </a:cubicBezTo>
                    <a:cubicBezTo>
                      <a:pt x="1008214" y="931755"/>
                      <a:pt x="1000125" y="942975"/>
                      <a:pt x="990600" y="952500"/>
                    </a:cubicBezTo>
                    <a:cubicBezTo>
                      <a:pt x="948864" y="1049884"/>
                      <a:pt x="981068" y="989249"/>
                      <a:pt x="933450" y="1057275"/>
                    </a:cubicBezTo>
                    <a:cubicBezTo>
                      <a:pt x="920320" y="1076032"/>
                      <a:pt x="895350" y="1114425"/>
                      <a:pt x="895350" y="1114425"/>
                    </a:cubicBezTo>
                    <a:cubicBezTo>
                      <a:pt x="899077" y="1125607"/>
                      <a:pt x="915397" y="1172130"/>
                      <a:pt x="914400" y="1181100"/>
                    </a:cubicBezTo>
                    <a:cubicBezTo>
                      <a:pt x="912512" y="1198093"/>
                      <a:pt x="905609" y="1215047"/>
                      <a:pt x="895350" y="1228725"/>
                    </a:cubicBezTo>
                    <a:cubicBezTo>
                      <a:pt x="871058" y="1261114"/>
                      <a:pt x="852629" y="1256781"/>
                      <a:pt x="819150" y="1266825"/>
                    </a:cubicBezTo>
                    <a:cubicBezTo>
                      <a:pt x="799916" y="1272595"/>
                      <a:pt x="762000" y="1285875"/>
                      <a:pt x="762000" y="1285875"/>
                    </a:cubicBezTo>
                    <a:cubicBezTo>
                      <a:pt x="716205" y="1209551"/>
                      <a:pt x="722884" y="1241507"/>
                      <a:pt x="742950" y="1114425"/>
                    </a:cubicBezTo>
                    <a:cubicBezTo>
                      <a:pt x="746082" y="1094590"/>
                      <a:pt x="780644" y="1049817"/>
                      <a:pt x="762000" y="1057275"/>
                    </a:cubicBezTo>
                    <a:cubicBezTo>
                      <a:pt x="730250" y="1069975"/>
                      <a:pt x="696073" y="1077781"/>
                      <a:pt x="666750" y="1095375"/>
                    </a:cubicBezTo>
                    <a:cubicBezTo>
                      <a:pt x="586230" y="1143687"/>
                      <a:pt x="650470" y="1102921"/>
                      <a:pt x="581025" y="1152525"/>
                    </a:cubicBezTo>
                    <a:cubicBezTo>
                      <a:pt x="553366" y="1172281"/>
                      <a:pt x="542020" y="1175938"/>
                      <a:pt x="514350" y="1200150"/>
                    </a:cubicBezTo>
                    <a:cubicBezTo>
                      <a:pt x="500833" y="1211977"/>
                      <a:pt x="489961" y="1226649"/>
                      <a:pt x="476250" y="1238250"/>
                    </a:cubicBezTo>
                    <a:cubicBezTo>
                      <a:pt x="448615" y="1261633"/>
                      <a:pt x="390525" y="1304925"/>
                      <a:pt x="390525" y="1304925"/>
                    </a:cubicBezTo>
                    <a:cubicBezTo>
                      <a:pt x="384175" y="1289050"/>
                      <a:pt x="381734" y="1270978"/>
                      <a:pt x="371475" y="1257300"/>
                    </a:cubicBezTo>
                    <a:cubicBezTo>
                      <a:pt x="361950" y="1244600"/>
                      <a:pt x="345322" y="1239179"/>
                      <a:pt x="333375" y="1228725"/>
                    </a:cubicBezTo>
                    <a:cubicBezTo>
                      <a:pt x="319858" y="1216898"/>
                      <a:pt x="307975" y="1203325"/>
                      <a:pt x="295275" y="1190625"/>
                    </a:cubicBezTo>
                    <a:cubicBezTo>
                      <a:pt x="298450" y="1158875"/>
                      <a:pt x="297625" y="1126466"/>
                      <a:pt x="304800" y="1095375"/>
                    </a:cubicBezTo>
                    <a:cubicBezTo>
                      <a:pt x="307374" y="1084221"/>
                      <a:pt x="326095" y="1078025"/>
                      <a:pt x="323850" y="1066800"/>
                    </a:cubicBezTo>
                    <a:cubicBezTo>
                      <a:pt x="321605" y="1055575"/>
                      <a:pt x="304800" y="1054100"/>
                      <a:pt x="295275" y="1047750"/>
                    </a:cubicBezTo>
                    <a:cubicBezTo>
                      <a:pt x="251774" y="1076751"/>
                      <a:pt x="282419" y="1060948"/>
                      <a:pt x="228600" y="1076325"/>
                    </a:cubicBezTo>
                    <a:cubicBezTo>
                      <a:pt x="218946" y="1079083"/>
                      <a:pt x="209679" y="1083092"/>
                      <a:pt x="200025" y="1085850"/>
                    </a:cubicBezTo>
                    <a:cubicBezTo>
                      <a:pt x="187438" y="1089446"/>
                      <a:pt x="174512" y="1091779"/>
                      <a:pt x="161925" y="1095375"/>
                    </a:cubicBezTo>
                    <a:cubicBezTo>
                      <a:pt x="152271" y="1098133"/>
                      <a:pt x="143090" y="1102465"/>
                      <a:pt x="133350" y="1104900"/>
                    </a:cubicBezTo>
                    <a:cubicBezTo>
                      <a:pt x="117644" y="1108827"/>
                      <a:pt x="101600" y="1111250"/>
                      <a:pt x="85725" y="1114425"/>
                    </a:cubicBezTo>
                    <a:cubicBezTo>
                      <a:pt x="73025" y="1120775"/>
                      <a:pt x="47625" y="1119276"/>
                      <a:pt x="47625" y="1133475"/>
                    </a:cubicBezTo>
                    <a:cubicBezTo>
                      <a:pt x="47625" y="1146566"/>
                      <a:pt x="76468" y="1133207"/>
                      <a:pt x="85725" y="1123950"/>
                    </a:cubicBezTo>
                    <a:cubicBezTo>
                      <a:pt x="103490" y="1106185"/>
                      <a:pt x="108331" y="1050585"/>
                      <a:pt x="114300" y="1028700"/>
                    </a:cubicBezTo>
                    <a:cubicBezTo>
                      <a:pt x="119584" y="1009327"/>
                      <a:pt x="119151" y="985749"/>
                      <a:pt x="133350" y="971550"/>
                    </a:cubicBezTo>
                    <a:lnTo>
                      <a:pt x="152400" y="990600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Freeform 20"/>
              <p:cNvSpPr/>
              <p:nvPr/>
            </p:nvSpPr>
            <p:spPr>
              <a:xfrm>
                <a:off x="7277100" y="2476500"/>
                <a:ext cx="1521753" cy="1638300"/>
              </a:xfrm>
              <a:custGeom>
                <a:avLst/>
                <a:gdLst>
                  <a:gd name="connsiteX0" fmla="*/ 228600 w 1521753"/>
                  <a:gd name="connsiteY0" fmla="*/ 1200150 h 1638300"/>
                  <a:gd name="connsiteX1" fmla="*/ 228600 w 1521753"/>
                  <a:gd name="connsiteY1" fmla="*/ 1200150 h 1638300"/>
                  <a:gd name="connsiteX2" fmla="*/ 333375 w 1521753"/>
                  <a:gd name="connsiteY2" fmla="*/ 1219200 h 1638300"/>
                  <a:gd name="connsiteX3" fmla="*/ 390525 w 1521753"/>
                  <a:gd name="connsiteY3" fmla="*/ 1238250 h 1638300"/>
                  <a:gd name="connsiteX4" fmla="*/ 533400 w 1521753"/>
                  <a:gd name="connsiteY4" fmla="*/ 1228725 h 1638300"/>
                  <a:gd name="connsiteX5" fmla="*/ 581025 w 1521753"/>
                  <a:gd name="connsiteY5" fmla="*/ 1162050 h 1638300"/>
                  <a:gd name="connsiteX6" fmla="*/ 600075 w 1521753"/>
                  <a:gd name="connsiteY6" fmla="*/ 1133475 h 1638300"/>
                  <a:gd name="connsiteX7" fmla="*/ 628650 w 1521753"/>
                  <a:gd name="connsiteY7" fmla="*/ 1114425 h 1638300"/>
                  <a:gd name="connsiteX8" fmla="*/ 647700 w 1521753"/>
                  <a:gd name="connsiteY8" fmla="*/ 1085850 h 1638300"/>
                  <a:gd name="connsiteX9" fmla="*/ 657225 w 1521753"/>
                  <a:gd name="connsiteY9" fmla="*/ 1057275 h 1638300"/>
                  <a:gd name="connsiteX10" fmla="*/ 676275 w 1521753"/>
                  <a:gd name="connsiteY10" fmla="*/ 1009650 h 1638300"/>
                  <a:gd name="connsiteX11" fmla="*/ 695325 w 1521753"/>
                  <a:gd name="connsiteY11" fmla="*/ 981075 h 1638300"/>
                  <a:gd name="connsiteX12" fmla="*/ 704850 w 1521753"/>
                  <a:gd name="connsiteY12" fmla="*/ 952500 h 1638300"/>
                  <a:gd name="connsiteX13" fmla="*/ 723900 w 1521753"/>
                  <a:gd name="connsiteY13" fmla="*/ 923925 h 1638300"/>
                  <a:gd name="connsiteX14" fmla="*/ 752475 w 1521753"/>
                  <a:gd name="connsiteY14" fmla="*/ 876300 h 1638300"/>
                  <a:gd name="connsiteX15" fmla="*/ 781050 w 1521753"/>
                  <a:gd name="connsiteY15" fmla="*/ 771525 h 1638300"/>
                  <a:gd name="connsiteX16" fmla="*/ 790575 w 1521753"/>
                  <a:gd name="connsiteY16" fmla="*/ 723900 h 1638300"/>
                  <a:gd name="connsiteX17" fmla="*/ 847725 w 1521753"/>
                  <a:gd name="connsiteY17" fmla="*/ 666750 h 1638300"/>
                  <a:gd name="connsiteX18" fmla="*/ 857250 w 1521753"/>
                  <a:gd name="connsiteY18" fmla="*/ 695325 h 1638300"/>
                  <a:gd name="connsiteX19" fmla="*/ 942975 w 1521753"/>
                  <a:gd name="connsiteY19" fmla="*/ 695325 h 1638300"/>
                  <a:gd name="connsiteX20" fmla="*/ 1009650 w 1521753"/>
                  <a:gd name="connsiteY20" fmla="*/ 619125 h 1638300"/>
                  <a:gd name="connsiteX21" fmla="*/ 1019175 w 1521753"/>
                  <a:gd name="connsiteY21" fmla="*/ 581025 h 1638300"/>
                  <a:gd name="connsiteX22" fmla="*/ 1066800 w 1521753"/>
                  <a:gd name="connsiteY22" fmla="*/ 514350 h 1638300"/>
                  <a:gd name="connsiteX23" fmla="*/ 1095375 w 1521753"/>
                  <a:gd name="connsiteY23" fmla="*/ 466725 h 1638300"/>
                  <a:gd name="connsiteX24" fmla="*/ 1104900 w 1521753"/>
                  <a:gd name="connsiteY24" fmla="*/ 257175 h 1638300"/>
                  <a:gd name="connsiteX25" fmla="*/ 1047750 w 1521753"/>
                  <a:gd name="connsiteY25" fmla="*/ 152400 h 1638300"/>
                  <a:gd name="connsiteX26" fmla="*/ 1038225 w 1521753"/>
                  <a:gd name="connsiteY26" fmla="*/ 123825 h 1638300"/>
                  <a:gd name="connsiteX27" fmla="*/ 1085850 w 1521753"/>
                  <a:gd name="connsiteY27" fmla="*/ 47625 h 1638300"/>
                  <a:gd name="connsiteX28" fmla="*/ 1123950 w 1521753"/>
                  <a:gd name="connsiteY28" fmla="*/ 28575 h 1638300"/>
                  <a:gd name="connsiteX29" fmla="*/ 1162050 w 1521753"/>
                  <a:gd name="connsiteY29" fmla="*/ 19050 h 1638300"/>
                  <a:gd name="connsiteX30" fmla="*/ 1219200 w 1521753"/>
                  <a:gd name="connsiteY30" fmla="*/ 0 h 1638300"/>
                  <a:gd name="connsiteX31" fmla="*/ 1295400 w 1521753"/>
                  <a:gd name="connsiteY31" fmla="*/ 28575 h 1638300"/>
                  <a:gd name="connsiteX32" fmla="*/ 1362075 w 1521753"/>
                  <a:gd name="connsiteY32" fmla="*/ 95250 h 1638300"/>
                  <a:gd name="connsiteX33" fmla="*/ 1381125 w 1521753"/>
                  <a:gd name="connsiteY33" fmla="*/ 133350 h 1638300"/>
                  <a:gd name="connsiteX34" fmla="*/ 1409700 w 1521753"/>
                  <a:gd name="connsiteY34" fmla="*/ 171450 h 1638300"/>
                  <a:gd name="connsiteX35" fmla="*/ 1419225 w 1521753"/>
                  <a:gd name="connsiteY35" fmla="*/ 200025 h 1638300"/>
                  <a:gd name="connsiteX36" fmla="*/ 1438275 w 1521753"/>
                  <a:gd name="connsiteY36" fmla="*/ 228600 h 1638300"/>
                  <a:gd name="connsiteX37" fmla="*/ 1419225 w 1521753"/>
                  <a:gd name="connsiteY37" fmla="*/ 257175 h 1638300"/>
                  <a:gd name="connsiteX38" fmla="*/ 1409700 w 1521753"/>
                  <a:gd name="connsiteY38" fmla="*/ 285750 h 1638300"/>
                  <a:gd name="connsiteX39" fmla="*/ 1390650 w 1521753"/>
                  <a:gd name="connsiteY39" fmla="*/ 352425 h 1638300"/>
                  <a:gd name="connsiteX40" fmla="*/ 1371600 w 1521753"/>
                  <a:gd name="connsiteY40" fmla="*/ 381000 h 1638300"/>
                  <a:gd name="connsiteX41" fmla="*/ 1362075 w 1521753"/>
                  <a:gd name="connsiteY41" fmla="*/ 419100 h 1638300"/>
                  <a:gd name="connsiteX42" fmla="*/ 1352550 w 1521753"/>
                  <a:gd name="connsiteY42" fmla="*/ 485775 h 1638300"/>
                  <a:gd name="connsiteX43" fmla="*/ 1333500 w 1521753"/>
                  <a:gd name="connsiteY43" fmla="*/ 523875 h 1638300"/>
                  <a:gd name="connsiteX44" fmla="*/ 1381125 w 1521753"/>
                  <a:gd name="connsiteY44" fmla="*/ 542925 h 1638300"/>
                  <a:gd name="connsiteX45" fmla="*/ 1419225 w 1521753"/>
                  <a:gd name="connsiteY45" fmla="*/ 552450 h 1638300"/>
                  <a:gd name="connsiteX46" fmla="*/ 1485900 w 1521753"/>
                  <a:gd name="connsiteY46" fmla="*/ 590550 h 1638300"/>
                  <a:gd name="connsiteX47" fmla="*/ 1495425 w 1521753"/>
                  <a:gd name="connsiteY47" fmla="*/ 638175 h 1638300"/>
                  <a:gd name="connsiteX48" fmla="*/ 1504950 w 1521753"/>
                  <a:gd name="connsiteY48" fmla="*/ 676275 h 1638300"/>
                  <a:gd name="connsiteX49" fmla="*/ 1514475 w 1521753"/>
                  <a:gd name="connsiteY49" fmla="*/ 733425 h 1638300"/>
                  <a:gd name="connsiteX50" fmla="*/ 1390650 w 1521753"/>
                  <a:gd name="connsiteY50" fmla="*/ 1114425 h 1638300"/>
                  <a:gd name="connsiteX51" fmla="*/ 1323975 w 1521753"/>
                  <a:gd name="connsiteY51" fmla="*/ 1171575 h 1638300"/>
                  <a:gd name="connsiteX52" fmla="*/ 1200150 w 1521753"/>
                  <a:gd name="connsiteY52" fmla="*/ 1247775 h 1638300"/>
                  <a:gd name="connsiteX53" fmla="*/ 1162050 w 1521753"/>
                  <a:gd name="connsiteY53" fmla="*/ 1257300 h 1638300"/>
                  <a:gd name="connsiteX54" fmla="*/ 1076325 w 1521753"/>
                  <a:gd name="connsiteY54" fmla="*/ 1285875 h 1638300"/>
                  <a:gd name="connsiteX55" fmla="*/ 1047750 w 1521753"/>
                  <a:gd name="connsiteY55" fmla="*/ 1295400 h 1638300"/>
                  <a:gd name="connsiteX56" fmla="*/ 1019175 w 1521753"/>
                  <a:gd name="connsiteY56" fmla="*/ 1333500 h 1638300"/>
                  <a:gd name="connsiteX57" fmla="*/ 923925 w 1521753"/>
                  <a:gd name="connsiteY57" fmla="*/ 1438275 h 1638300"/>
                  <a:gd name="connsiteX58" fmla="*/ 885825 w 1521753"/>
                  <a:gd name="connsiteY58" fmla="*/ 1495425 h 1638300"/>
                  <a:gd name="connsiteX59" fmla="*/ 771525 w 1521753"/>
                  <a:gd name="connsiteY59" fmla="*/ 1571625 h 1638300"/>
                  <a:gd name="connsiteX60" fmla="*/ 733425 w 1521753"/>
                  <a:gd name="connsiteY60" fmla="*/ 1581150 h 1638300"/>
                  <a:gd name="connsiteX61" fmla="*/ 695325 w 1521753"/>
                  <a:gd name="connsiteY61" fmla="*/ 1600200 h 1638300"/>
                  <a:gd name="connsiteX62" fmla="*/ 638175 w 1521753"/>
                  <a:gd name="connsiteY62" fmla="*/ 1609725 h 1638300"/>
                  <a:gd name="connsiteX63" fmla="*/ 523875 w 1521753"/>
                  <a:gd name="connsiteY63" fmla="*/ 1638300 h 1638300"/>
                  <a:gd name="connsiteX64" fmla="*/ 400050 w 1521753"/>
                  <a:gd name="connsiteY64" fmla="*/ 1628775 h 1638300"/>
                  <a:gd name="connsiteX65" fmla="*/ 295275 w 1521753"/>
                  <a:gd name="connsiteY65" fmla="*/ 1609725 h 1638300"/>
                  <a:gd name="connsiteX66" fmla="*/ 228600 w 1521753"/>
                  <a:gd name="connsiteY66" fmla="*/ 1600200 h 1638300"/>
                  <a:gd name="connsiteX67" fmla="*/ 200025 w 1521753"/>
                  <a:gd name="connsiteY67" fmla="*/ 1571625 h 1638300"/>
                  <a:gd name="connsiteX68" fmla="*/ 171450 w 1521753"/>
                  <a:gd name="connsiteY68" fmla="*/ 1552575 h 1638300"/>
                  <a:gd name="connsiteX69" fmla="*/ 152400 w 1521753"/>
                  <a:gd name="connsiteY69" fmla="*/ 1524000 h 1638300"/>
                  <a:gd name="connsiteX70" fmla="*/ 85725 w 1521753"/>
                  <a:gd name="connsiteY70" fmla="*/ 1476375 h 1638300"/>
                  <a:gd name="connsiteX71" fmla="*/ 57150 w 1521753"/>
                  <a:gd name="connsiteY71" fmla="*/ 1466850 h 1638300"/>
                  <a:gd name="connsiteX72" fmla="*/ 38100 w 1521753"/>
                  <a:gd name="connsiteY72" fmla="*/ 1438275 h 1638300"/>
                  <a:gd name="connsiteX73" fmla="*/ 0 w 1521753"/>
                  <a:gd name="connsiteY73" fmla="*/ 1400175 h 1638300"/>
                  <a:gd name="connsiteX74" fmla="*/ 19050 w 1521753"/>
                  <a:gd name="connsiteY74" fmla="*/ 1362075 h 1638300"/>
                  <a:gd name="connsiteX75" fmla="*/ 57150 w 1521753"/>
                  <a:gd name="connsiteY75" fmla="*/ 1343025 h 1638300"/>
                  <a:gd name="connsiteX76" fmla="*/ 123825 w 1521753"/>
                  <a:gd name="connsiteY76" fmla="*/ 1314450 h 1638300"/>
                  <a:gd name="connsiteX77" fmla="*/ 152400 w 1521753"/>
                  <a:gd name="connsiteY77" fmla="*/ 1295400 h 1638300"/>
                  <a:gd name="connsiteX78" fmla="*/ 228600 w 1521753"/>
                  <a:gd name="connsiteY78" fmla="*/ 1276350 h 1638300"/>
                  <a:gd name="connsiteX79" fmla="*/ 228600 w 1521753"/>
                  <a:gd name="connsiteY79" fmla="*/ 1200150 h 1638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</a:cxnLst>
                <a:rect l="l" t="t" r="r" b="b"/>
                <a:pathLst>
                  <a:path w="1521753" h="1638300">
                    <a:moveTo>
                      <a:pt x="228600" y="1200150"/>
                    </a:moveTo>
                    <a:lnTo>
                      <a:pt x="228600" y="1200150"/>
                    </a:lnTo>
                    <a:cubicBezTo>
                      <a:pt x="263525" y="1206500"/>
                      <a:pt x="298821" y="1211070"/>
                      <a:pt x="333375" y="1219200"/>
                    </a:cubicBezTo>
                    <a:cubicBezTo>
                      <a:pt x="352922" y="1223799"/>
                      <a:pt x="370467" y="1237295"/>
                      <a:pt x="390525" y="1238250"/>
                    </a:cubicBezTo>
                    <a:cubicBezTo>
                      <a:pt x="438202" y="1240520"/>
                      <a:pt x="485775" y="1231900"/>
                      <a:pt x="533400" y="1228725"/>
                    </a:cubicBezTo>
                    <a:cubicBezTo>
                      <a:pt x="578295" y="1161382"/>
                      <a:pt x="521952" y="1244752"/>
                      <a:pt x="581025" y="1162050"/>
                    </a:cubicBezTo>
                    <a:cubicBezTo>
                      <a:pt x="587679" y="1152735"/>
                      <a:pt x="591980" y="1141570"/>
                      <a:pt x="600075" y="1133475"/>
                    </a:cubicBezTo>
                    <a:cubicBezTo>
                      <a:pt x="608170" y="1125380"/>
                      <a:pt x="619125" y="1120775"/>
                      <a:pt x="628650" y="1114425"/>
                    </a:cubicBezTo>
                    <a:cubicBezTo>
                      <a:pt x="635000" y="1104900"/>
                      <a:pt x="642580" y="1096089"/>
                      <a:pt x="647700" y="1085850"/>
                    </a:cubicBezTo>
                    <a:cubicBezTo>
                      <a:pt x="652190" y="1076870"/>
                      <a:pt x="653700" y="1066676"/>
                      <a:pt x="657225" y="1057275"/>
                    </a:cubicBezTo>
                    <a:cubicBezTo>
                      <a:pt x="663228" y="1041266"/>
                      <a:pt x="668629" y="1024943"/>
                      <a:pt x="676275" y="1009650"/>
                    </a:cubicBezTo>
                    <a:cubicBezTo>
                      <a:pt x="681395" y="999411"/>
                      <a:pt x="690205" y="991314"/>
                      <a:pt x="695325" y="981075"/>
                    </a:cubicBezTo>
                    <a:cubicBezTo>
                      <a:pt x="699815" y="972095"/>
                      <a:pt x="700360" y="961480"/>
                      <a:pt x="704850" y="952500"/>
                    </a:cubicBezTo>
                    <a:cubicBezTo>
                      <a:pt x="709970" y="942261"/>
                      <a:pt x="717833" y="933633"/>
                      <a:pt x="723900" y="923925"/>
                    </a:cubicBezTo>
                    <a:cubicBezTo>
                      <a:pt x="733712" y="908226"/>
                      <a:pt x="742950" y="892175"/>
                      <a:pt x="752475" y="876300"/>
                    </a:cubicBezTo>
                    <a:cubicBezTo>
                      <a:pt x="775507" y="715076"/>
                      <a:pt x="744687" y="880613"/>
                      <a:pt x="781050" y="771525"/>
                    </a:cubicBezTo>
                    <a:cubicBezTo>
                      <a:pt x="786170" y="756166"/>
                      <a:pt x="784000" y="738694"/>
                      <a:pt x="790575" y="723900"/>
                    </a:cubicBezTo>
                    <a:cubicBezTo>
                      <a:pt x="805499" y="690322"/>
                      <a:pt x="820738" y="684741"/>
                      <a:pt x="847725" y="666750"/>
                    </a:cubicBezTo>
                    <a:cubicBezTo>
                      <a:pt x="850900" y="676275"/>
                      <a:pt x="850150" y="688225"/>
                      <a:pt x="857250" y="695325"/>
                    </a:cubicBezTo>
                    <a:cubicBezTo>
                      <a:pt x="877349" y="715424"/>
                      <a:pt x="927469" y="697909"/>
                      <a:pt x="942975" y="695325"/>
                    </a:cubicBezTo>
                    <a:cubicBezTo>
                      <a:pt x="962620" y="675680"/>
                      <a:pt x="996533" y="645359"/>
                      <a:pt x="1009650" y="619125"/>
                    </a:cubicBezTo>
                    <a:cubicBezTo>
                      <a:pt x="1015504" y="607416"/>
                      <a:pt x="1014018" y="593057"/>
                      <a:pt x="1019175" y="581025"/>
                    </a:cubicBezTo>
                    <a:cubicBezTo>
                      <a:pt x="1024287" y="569098"/>
                      <a:pt x="1062897" y="520205"/>
                      <a:pt x="1066800" y="514350"/>
                    </a:cubicBezTo>
                    <a:cubicBezTo>
                      <a:pt x="1077069" y="498946"/>
                      <a:pt x="1085850" y="482600"/>
                      <a:pt x="1095375" y="466725"/>
                    </a:cubicBezTo>
                    <a:cubicBezTo>
                      <a:pt x="1117585" y="377885"/>
                      <a:pt x="1129308" y="364570"/>
                      <a:pt x="1104900" y="257175"/>
                    </a:cubicBezTo>
                    <a:cubicBezTo>
                      <a:pt x="1086914" y="178035"/>
                      <a:pt x="1072381" y="201661"/>
                      <a:pt x="1047750" y="152400"/>
                    </a:cubicBezTo>
                    <a:cubicBezTo>
                      <a:pt x="1043260" y="143420"/>
                      <a:pt x="1041400" y="133350"/>
                      <a:pt x="1038225" y="123825"/>
                    </a:cubicBezTo>
                    <a:cubicBezTo>
                      <a:pt x="1057780" y="65160"/>
                      <a:pt x="1042343" y="72486"/>
                      <a:pt x="1085850" y="47625"/>
                    </a:cubicBezTo>
                    <a:cubicBezTo>
                      <a:pt x="1098178" y="40580"/>
                      <a:pt x="1110655" y="33561"/>
                      <a:pt x="1123950" y="28575"/>
                    </a:cubicBezTo>
                    <a:cubicBezTo>
                      <a:pt x="1136207" y="23978"/>
                      <a:pt x="1149511" y="22812"/>
                      <a:pt x="1162050" y="19050"/>
                    </a:cubicBezTo>
                    <a:cubicBezTo>
                      <a:pt x="1181284" y="13280"/>
                      <a:pt x="1219200" y="0"/>
                      <a:pt x="1219200" y="0"/>
                    </a:cubicBezTo>
                    <a:cubicBezTo>
                      <a:pt x="1248019" y="5764"/>
                      <a:pt x="1274590" y="4792"/>
                      <a:pt x="1295400" y="28575"/>
                    </a:cubicBezTo>
                    <a:cubicBezTo>
                      <a:pt x="1358335" y="100501"/>
                      <a:pt x="1303331" y="75669"/>
                      <a:pt x="1362075" y="95250"/>
                    </a:cubicBezTo>
                    <a:cubicBezTo>
                      <a:pt x="1368425" y="107950"/>
                      <a:pt x="1373600" y="121309"/>
                      <a:pt x="1381125" y="133350"/>
                    </a:cubicBezTo>
                    <a:cubicBezTo>
                      <a:pt x="1389539" y="146812"/>
                      <a:pt x="1401824" y="157667"/>
                      <a:pt x="1409700" y="171450"/>
                    </a:cubicBezTo>
                    <a:cubicBezTo>
                      <a:pt x="1414681" y="180167"/>
                      <a:pt x="1414735" y="191045"/>
                      <a:pt x="1419225" y="200025"/>
                    </a:cubicBezTo>
                    <a:cubicBezTo>
                      <a:pt x="1424345" y="210264"/>
                      <a:pt x="1431925" y="219075"/>
                      <a:pt x="1438275" y="228600"/>
                    </a:cubicBezTo>
                    <a:cubicBezTo>
                      <a:pt x="1431925" y="238125"/>
                      <a:pt x="1424345" y="246936"/>
                      <a:pt x="1419225" y="257175"/>
                    </a:cubicBezTo>
                    <a:cubicBezTo>
                      <a:pt x="1414735" y="266155"/>
                      <a:pt x="1412585" y="276133"/>
                      <a:pt x="1409700" y="285750"/>
                    </a:cubicBezTo>
                    <a:cubicBezTo>
                      <a:pt x="1403058" y="307890"/>
                      <a:pt x="1399234" y="330964"/>
                      <a:pt x="1390650" y="352425"/>
                    </a:cubicBezTo>
                    <a:cubicBezTo>
                      <a:pt x="1386398" y="363054"/>
                      <a:pt x="1377950" y="371475"/>
                      <a:pt x="1371600" y="381000"/>
                    </a:cubicBezTo>
                    <a:cubicBezTo>
                      <a:pt x="1368425" y="393700"/>
                      <a:pt x="1364417" y="406220"/>
                      <a:pt x="1362075" y="419100"/>
                    </a:cubicBezTo>
                    <a:cubicBezTo>
                      <a:pt x="1358059" y="441189"/>
                      <a:pt x="1358457" y="464115"/>
                      <a:pt x="1352550" y="485775"/>
                    </a:cubicBezTo>
                    <a:cubicBezTo>
                      <a:pt x="1348814" y="499474"/>
                      <a:pt x="1339850" y="511175"/>
                      <a:pt x="1333500" y="523875"/>
                    </a:cubicBezTo>
                    <a:cubicBezTo>
                      <a:pt x="1349375" y="530225"/>
                      <a:pt x="1364905" y="537518"/>
                      <a:pt x="1381125" y="542925"/>
                    </a:cubicBezTo>
                    <a:cubicBezTo>
                      <a:pt x="1393544" y="547065"/>
                      <a:pt x="1407516" y="546596"/>
                      <a:pt x="1419225" y="552450"/>
                    </a:cubicBezTo>
                    <a:cubicBezTo>
                      <a:pt x="1534555" y="610115"/>
                      <a:pt x="1398500" y="561417"/>
                      <a:pt x="1485900" y="590550"/>
                    </a:cubicBezTo>
                    <a:cubicBezTo>
                      <a:pt x="1489075" y="606425"/>
                      <a:pt x="1491913" y="622371"/>
                      <a:pt x="1495425" y="638175"/>
                    </a:cubicBezTo>
                    <a:cubicBezTo>
                      <a:pt x="1498265" y="650954"/>
                      <a:pt x="1502383" y="663438"/>
                      <a:pt x="1504950" y="676275"/>
                    </a:cubicBezTo>
                    <a:cubicBezTo>
                      <a:pt x="1508738" y="695213"/>
                      <a:pt x="1511300" y="714375"/>
                      <a:pt x="1514475" y="733425"/>
                    </a:cubicBezTo>
                    <a:cubicBezTo>
                      <a:pt x="1502893" y="1092472"/>
                      <a:pt x="1583983" y="961793"/>
                      <a:pt x="1390650" y="1114425"/>
                    </a:cubicBezTo>
                    <a:cubicBezTo>
                      <a:pt x="1367675" y="1132563"/>
                      <a:pt x="1347227" y="1153794"/>
                      <a:pt x="1323975" y="1171575"/>
                    </a:cubicBezTo>
                    <a:cubicBezTo>
                      <a:pt x="1259553" y="1220839"/>
                      <a:pt x="1255375" y="1231997"/>
                      <a:pt x="1200150" y="1247775"/>
                    </a:cubicBezTo>
                    <a:cubicBezTo>
                      <a:pt x="1187563" y="1251371"/>
                      <a:pt x="1174562" y="1253450"/>
                      <a:pt x="1162050" y="1257300"/>
                    </a:cubicBezTo>
                    <a:cubicBezTo>
                      <a:pt x="1133261" y="1266158"/>
                      <a:pt x="1104900" y="1276350"/>
                      <a:pt x="1076325" y="1285875"/>
                    </a:cubicBezTo>
                    <a:lnTo>
                      <a:pt x="1047750" y="1295400"/>
                    </a:lnTo>
                    <a:cubicBezTo>
                      <a:pt x="1038225" y="1308100"/>
                      <a:pt x="1029572" y="1321503"/>
                      <a:pt x="1019175" y="1333500"/>
                    </a:cubicBezTo>
                    <a:cubicBezTo>
                      <a:pt x="988262" y="1369168"/>
                      <a:pt x="953930" y="1401840"/>
                      <a:pt x="923925" y="1438275"/>
                    </a:cubicBezTo>
                    <a:cubicBezTo>
                      <a:pt x="909370" y="1455949"/>
                      <a:pt x="902014" y="1479236"/>
                      <a:pt x="885825" y="1495425"/>
                    </a:cubicBezTo>
                    <a:cubicBezTo>
                      <a:pt x="847096" y="1534154"/>
                      <a:pt x="833035" y="1556248"/>
                      <a:pt x="771525" y="1571625"/>
                    </a:cubicBezTo>
                    <a:cubicBezTo>
                      <a:pt x="758825" y="1574800"/>
                      <a:pt x="745682" y="1576553"/>
                      <a:pt x="733425" y="1581150"/>
                    </a:cubicBezTo>
                    <a:cubicBezTo>
                      <a:pt x="720130" y="1586136"/>
                      <a:pt x="708925" y="1596120"/>
                      <a:pt x="695325" y="1600200"/>
                    </a:cubicBezTo>
                    <a:cubicBezTo>
                      <a:pt x="676827" y="1605749"/>
                      <a:pt x="657028" y="1605535"/>
                      <a:pt x="638175" y="1609725"/>
                    </a:cubicBezTo>
                    <a:cubicBezTo>
                      <a:pt x="599838" y="1618244"/>
                      <a:pt x="523875" y="1638300"/>
                      <a:pt x="523875" y="1638300"/>
                    </a:cubicBezTo>
                    <a:cubicBezTo>
                      <a:pt x="482600" y="1635125"/>
                      <a:pt x="441127" y="1633910"/>
                      <a:pt x="400050" y="1628775"/>
                    </a:cubicBezTo>
                    <a:cubicBezTo>
                      <a:pt x="364827" y="1624372"/>
                      <a:pt x="330290" y="1615561"/>
                      <a:pt x="295275" y="1609725"/>
                    </a:cubicBezTo>
                    <a:cubicBezTo>
                      <a:pt x="273130" y="1606034"/>
                      <a:pt x="250825" y="1603375"/>
                      <a:pt x="228600" y="1600200"/>
                    </a:cubicBezTo>
                    <a:cubicBezTo>
                      <a:pt x="219075" y="1590675"/>
                      <a:pt x="210373" y="1580249"/>
                      <a:pt x="200025" y="1571625"/>
                    </a:cubicBezTo>
                    <a:cubicBezTo>
                      <a:pt x="191231" y="1564296"/>
                      <a:pt x="179545" y="1560670"/>
                      <a:pt x="171450" y="1552575"/>
                    </a:cubicBezTo>
                    <a:cubicBezTo>
                      <a:pt x="163355" y="1544480"/>
                      <a:pt x="160495" y="1532095"/>
                      <a:pt x="152400" y="1524000"/>
                    </a:cubicBezTo>
                    <a:cubicBezTo>
                      <a:pt x="148086" y="1519686"/>
                      <a:pt x="96542" y="1481783"/>
                      <a:pt x="85725" y="1476375"/>
                    </a:cubicBezTo>
                    <a:cubicBezTo>
                      <a:pt x="76745" y="1471885"/>
                      <a:pt x="66675" y="1470025"/>
                      <a:pt x="57150" y="1466850"/>
                    </a:cubicBezTo>
                    <a:cubicBezTo>
                      <a:pt x="50800" y="1457325"/>
                      <a:pt x="47039" y="1445426"/>
                      <a:pt x="38100" y="1438275"/>
                    </a:cubicBezTo>
                    <a:cubicBezTo>
                      <a:pt x="-8082" y="1401330"/>
                      <a:pt x="20782" y="1462520"/>
                      <a:pt x="0" y="1400175"/>
                    </a:cubicBezTo>
                    <a:cubicBezTo>
                      <a:pt x="6350" y="1387475"/>
                      <a:pt x="9010" y="1372115"/>
                      <a:pt x="19050" y="1362075"/>
                    </a:cubicBezTo>
                    <a:cubicBezTo>
                      <a:pt x="29090" y="1352035"/>
                      <a:pt x="44822" y="1350070"/>
                      <a:pt x="57150" y="1343025"/>
                    </a:cubicBezTo>
                    <a:cubicBezTo>
                      <a:pt x="108311" y="1313790"/>
                      <a:pt x="61247" y="1330095"/>
                      <a:pt x="123825" y="1314450"/>
                    </a:cubicBezTo>
                    <a:cubicBezTo>
                      <a:pt x="133350" y="1308100"/>
                      <a:pt x="141642" y="1299312"/>
                      <a:pt x="152400" y="1295400"/>
                    </a:cubicBezTo>
                    <a:cubicBezTo>
                      <a:pt x="177005" y="1286453"/>
                      <a:pt x="228600" y="1276350"/>
                      <a:pt x="228600" y="1276350"/>
                    </a:cubicBezTo>
                    <a:cubicBezTo>
                      <a:pt x="245153" y="1226691"/>
                      <a:pt x="228600" y="1212850"/>
                      <a:pt x="228600" y="1200150"/>
                    </a:cubicBez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4" name="Group 43"/>
          <p:cNvGrpSpPr/>
          <p:nvPr/>
        </p:nvGrpSpPr>
        <p:grpSpPr>
          <a:xfrm>
            <a:off x="5715000" y="1536839"/>
            <a:ext cx="3429000" cy="4688598"/>
            <a:chOff x="5715000" y="1536839"/>
            <a:chExt cx="3429000" cy="4688598"/>
          </a:xfrm>
        </p:grpSpPr>
        <p:sp>
          <p:nvSpPr>
            <p:cNvPr id="28" name="Rectangle 27"/>
            <p:cNvSpPr/>
            <p:nvPr/>
          </p:nvSpPr>
          <p:spPr>
            <a:xfrm>
              <a:off x="5715000" y="1536839"/>
              <a:ext cx="3429000" cy="46885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 42"/>
            <p:cNvSpPr/>
            <p:nvPr/>
          </p:nvSpPr>
          <p:spPr>
            <a:xfrm>
              <a:off x="5981700" y="1854200"/>
              <a:ext cx="2717800" cy="3060700"/>
            </a:xfrm>
            <a:custGeom>
              <a:avLst/>
              <a:gdLst>
                <a:gd name="connsiteX0" fmla="*/ 165100 w 2717800"/>
                <a:gd name="connsiteY0" fmla="*/ 711200 h 3060700"/>
                <a:gd name="connsiteX1" fmla="*/ 165100 w 2717800"/>
                <a:gd name="connsiteY1" fmla="*/ 711200 h 3060700"/>
                <a:gd name="connsiteX2" fmla="*/ 152400 w 2717800"/>
                <a:gd name="connsiteY2" fmla="*/ 558800 h 3060700"/>
                <a:gd name="connsiteX3" fmla="*/ 215900 w 2717800"/>
                <a:gd name="connsiteY3" fmla="*/ 342900 h 3060700"/>
                <a:gd name="connsiteX4" fmla="*/ 254000 w 2717800"/>
                <a:gd name="connsiteY4" fmla="*/ 215900 h 3060700"/>
                <a:gd name="connsiteX5" fmla="*/ 292100 w 2717800"/>
                <a:gd name="connsiteY5" fmla="*/ 139700 h 3060700"/>
                <a:gd name="connsiteX6" fmla="*/ 342900 w 2717800"/>
                <a:gd name="connsiteY6" fmla="*/ 63500 h 3060700"/>
                <a:gd name="connsiteX7" fmla="*/ 381000 w 2717800"/>
                <a:gd name="connsiteY7" fmla="*/ 0 h 3060700"/>
                <a:gd name="connsiteX8" fmla="*/ 711200 w 2717800"/>
                <a:gd name="connsiteY8" fmla="*/ 546100 h 3060700"/>
                <a:gd name="connsiteX9" fmla="*/ 1143000 w 2717800"/>
                <a:gd name="connsiteY9" fmla="*/ 63500 h 3060700"/>
                <a:gd name="connsiteX10" fmla="*/ 1993900 w 2717800"/>
                <a:gd name="connsiteY10" fmla="*/ 850900 h 3060700"/>
                <a:gd name="connsiteX11" fmla="*/ 2425700 w 2717800"/>
                <a:gd name="connsiteY11" fmla="*/ 330200 h 3060700"/>
                <a:gd name="connsiteX12" fmla="*/ 2717800 w 2717800"/>
                <a:gd name="connsiteY12" fmla="*/ 1295400 h 3060700"/>
                <a:gd name="connsiteX13" fmla="*/ 2616200 w 2717800"/>
                <a:gd name="connsiteY13" fmla="*/ 1739900 h 3060700"/>
                <a:gd name="connsiteX14" fmla="*/ 2476500 w 2717800"/>
                <a:gd name="connsiteY14" fmla="*/ 1803400 h 3060700"/>
                <a:gd name="connsiteX15" fmla="*/ 2273300 w 2717800"/>
                <a:gd name="connsiteY15" fmla="*/ 1714500 h 3060700"/>
                <a:gd name="connsiteX16" fmla="*/ 2222500 w 2717800"/>
                <a:gd name="connsiteY16" fmla="*/ 1689100 h 3060700"/>
                <a:gd name="connsiteX17" fmla="*/ 2159000 w 2717800"/>
                <a:gd name="connsiteY17" fmla="*/ 1663700 h 3060700"/>
                <a:gd name="connsiteX18" fmla="*/ 2120900 w 2717800"/>
                <a:gd name="connsiteY18" fmla="*/ 1651000 h 3060700"/>
                <a:gd name="connsiteX19" fmla="*/ 2044700 w 2717800"/>
                <a:gd name="connsiteY19" fmla="*/ 1600200 h 3060700"/>
                <a:gd name="connsiteX20" fmla="*/ 2019300 w 2717800"/>
                <a:gd name="connsiteY20" fmla="*/ 1854200 h 3060700"/>
                <a:gd name="connsiteX21" fmla="*/ 2082800 w 2717800"/>
                <a:gd name="connsiteY21" fmla="*/ 1892300 h 3060700"/>
                <a:gd name="connsiteX22" fmla="*/ 2197100 w 2717800"/>
                <a:gd name="connsiteY22" fmla="*/ 1943100 h 3060700"/>
                <a:gd name="connsiteX23" fmla="*/ 2260600 w 2717800"/>
                <a:gd name="connsiteY23" fmla="*/ 1955800 h 3060700"/>
                <a:gd name="connsiteX24" fmla="*/ 2387600 w 2717800"/>
                <a:gd name="connsiteY24" fmla="*/ 2019300 h 3060700"/>
                <a:gd name="connsiteX25" fmla="*/ 2438400 w 2717800"/>
                <a:gd name="connsiteY25" fmla="*/ 2057400 h 3060700"/>
                <a:gd name="connsiteX26" fmla="*/ 2476500 w 2717800"/>
                <a:gd name="connsiteY26" fmla="*/ 2082800 h 3060700"/>
                <a:gd name="connsiteX27" fmla="*/ 2489200 w 2717800"/>
                <a:gd name="connsiteY27" fmla="*/ 2120900 h 3060700"/>
                <a:gd name="connsiteX28" fmla="*/ 2514600 w 2717800"/>
                <a:gd name="connsiteY28" fmla="*/ 2159000 h 3060700"/>
                <a:gd name="connsiteX29" fmla="*/ 2451100 w 2717800"/>
                <a:gd name="connsiteY29" fmla="*/ 2247900 h 3060700"/>
                <a:gd name="connsiteX30" fmla="*/ 2336800 w 2717800"/>
                <a:gd name="connsiteY30" fmla="*/ 2286000 h 3060700"/>
                <a:gd name="connsiteX31" fmla="*/ 2197100 w 2717800"/>
                <a:gd name="connsiteY31" fmla="*/ 2222500 h 3060700"/>
                <a:gd name="connsiteX32" fmla="*/ 2184400 w 2717800"/>
                <a:gd name="connsiteY32" fmla="*/ 2209800 h 3060700"/>
                <a:gd name="connsiteX33" fmla="*/ 2082800 w 2717800"/>
                <a:gd name="connsiteY33" fmla="*/ 2984500 h 3060700"/>
                <a:gd name="connsiteX34" fmla="*/ 1778000 w 2717800"/>
                <a:gd name="connsiteY34" fmla="*/ 1384300 h 3060700"/>
                <a:gd name="connsiteX35" fmla="*/ 1866900 w 2717800"/>
                <a:gd name="connsiteY35" fmla="*/ 2946400 h 3060700"/>
                <a:gd name="connsiteX36" fmla="*/ 1701800 w 2717800"/>
                <a:gd name="connsiteY36" fmla="*/ 2794000 h 3060700"/>
                <a:gd name="connsiteX37" fmla="*/ 1600200 w 2717800"/>
                <a:gd name="connsiteY37" fmla="*/ 2755900 h 3060700"/>
                <a:gd name="connsiteX38" fmla="*/ 1587500 w 2717800"/>
                <a:gd name="connsiteY38" fmla="*/ 2692400 h 3060700"/>
                <a:gd name="connsiteX39" fmla="*/ 1612900 w 2717800"/>
                <a:gd name="connsiteY39" fmla="*/ 2413000 h 3060700"/>
                <a:gd name="connsiteX40" fmla="*/ 1638300 w 2717800"/>
                <a:gd name="connsiteY40" fmla="*/ 2349500 h 3060700"/>
                <a:gd name="connsiteX41" fmla="*/ 1651000 w 2717800"/>
                <a:gd name="connsiteY41" fmla="*/ 2298700 h 3060700"/>
                <a:gd name="connsiteX42" fmla="*/ 1663700 w 2717800"/>
                <a:gd name="connsiteY42" fmla="*/ 2260600 h 3060700"/>
                <a:gd name="connsiteX43" fmla="*/ 1689100 w 2717800"/>
                <a:gd name="connsiteY43" fmla="*/ 2133600 h 3060700"/>
                <a:gd name="connsiteX44" fmla="*/ 1701800 w 2717800"/>
                <a:gd name="connsiteY44" fmla="*/ 2070100 h 3060700"/>
                <a:gd name="connsiteX45" fmla="*/ 1663700 w 2717800"/>
                <a:gd name="connsiteY45" fmla="*/ 2044700 h 3060700"/>
                <a:gd name="connsiteX46" fmla="*/ 1498600 w 2717800"/>
                <a:gd name="connsiteY46" fmla="*/ 2044700 h 3060700"/>
                <a:gd name="connsiteX47" fmla="*/ 1320800 w 2717800"/>
                <a:gd name="connsiteY47" fmla="*/ 2159000 h 3060700"/>
                <a:gd name="connsiteX48" fmla="*/ 1333500 w 2717800"/>
                <a:gd name="connsiteY48" fmla="*/ 2362200 h 3060700"/>
                <a:gd name="connsiteX49" fmla="*/ 1346200 w 2717800"/>
                <a:gd name="connsiteY49" fmla="*/ 2400300 h 3060700"/>
                <a:gd name="connsiteX50" fmla="*/ 1358900 w 2717800"/>
                <a:gd name="connsiteY50" fmla="*/ 2451100 h 3060700"/>
                <a:gd name="connsiteX51" fmla="*/ 1397000 w 2717800"/>
                <a:gd name="connsiteY51" fmla="*/ 2603500 h 3060700"/>
                <a:gd name="connsiteX52" fmla="*/ 1447800 w 2717800"/>
                <a:gd name="connsiteY52" fmla="*/ 2641600 h 3060700"/>
                <a:gd name="connsiteX53" fmla="*/ 1536700 w 2717800"/>
                <a:gd name="connsiteY53" fmla="*/ 2705100 h 3060700"/>
                <a:gd name="connsiteX54" fmla="*/ 1524000 w 2717800"/>
                <a:gd name="connsiteY54" fmla="*/ 2806700 h 3060700"/>
                <a:gd name="connsiteX55" fmla="*/ 1511300 w 2717800"/>
                <a:gd name="connsiteY55" fmla="*/ 2844800 h 3060700"/>
                <a:gd name="connsiteX56" fmla="*/ 1574800 w 2717800"/>
                <a:gd name="connsiteY56" fmla="*/ 2959100 h 3060700"/>
                <a:gd name="connsiteX57" fmla="*/ 1612900 w 2717800"/>
                <a:gd name="connsiteY57" fmla="*/ 2971800 h 3060700"/>
                <a:gd name="connsiteX58" fmla="*/ 1574800 w 2717800"/>
                <a:gd name="connsiteY58" fmla="*/ 3022600 h 3060700"/>
                <a:gd name="connsiteX59" fmla="*/ 1447800 w 2717800"/>
                <a:gd name="connsiteY59" fmla="*/ 3060700 h 3060700"/>
                <a:gd name="connsiteX60" fmla="*/ 1346200 w 2717800"/>
                <a:gd name="connsiteY60" fmla="*/ 3048000 h 3060700"/>
                <a:gd name="connsiteX61" fmla="*/ 1295400 w 2717800"/>
                <a:gd name="connsiteY61" fmla="*/ 3035300 h 3060700"/>
                <a:gd name="connsiteX62" fmla="*/ 1219200 w 2717800"/>
                <a:gd name="connsiteY62" fmla="*/ 2933700 h 3060700"/>
                <a:gd name="connsiteX63" fmla="*/ 1168400 w 2717800"/>
                <a:gd name="connsiteY63" fmla="*/ 2895600 h 3060700"/>
                <a:gd name="connsiteX64" fmla="*/ 1155700 w 2717800"/>
                <a:gd name="connsiteY64" fmla="*/ 2857500 h 3060700"/>
                <a:gd name="connsiteX65" fmla="*/ 1104900 w 2717800"/>
                <a:gd name="connsiteY65" fmla="*/ 2794000 h 3060700"/>
                <a:gd name="connsiteX66" fmla="*/ 1054100 w 2717800"/>
                <a:gd name="connsiteY66" fmla="*/ 2628900 h 3060700"/>
                <a:gd name="connsiteX67" fmla="*/ 1079500 w 2717800"/>
                <a:gd name="connsiteY67" fmla="*/ 2514600 h 3060700"/>
                <a:gd name="connsiteX68" fmla="*/ 1092200 w 2717800"/>
                <a:gd name="connsiteY68" fmla="*/ 2400300 h 3060700"/>
                <a:gd name="connsiteX69" fmla="*/ 1130300 w 2717800"/>
                <a:gd name="connsiteY69" fmla="*/ 2120900 h 3060700"/>
                <a:gd name="connsiteX70" fmla="*/ 1168400 w 2717800"/>
                <a:gd name="connsiteY70" fmla="*/ 2019300 h 3060700"/>
                <a:gd name="connsiteX71" fmla="*/ 1193800 w 2717800"/>
                <a:gd name="connsiteY71" fmla="*/ 1917700 h 3060700"/>
                <a:gd name="connsiteX72" fmla="*/ 1219200 w 2717800"/>
                <a:gd name="connsiteY72" fmla="*/ 1866900 h 3060700"/>
                <a:gd name="connsiteX73" fmla="*/ 1257300 w 2717800"/>
                <a:gd name="connsiteY73" fmla="*/ 1765300 h 3060700"/>
                <a:gd name="connsiteX74" fmla="*/ 1168400 w 2717800"/>
                <a:gd name="connsiteY74" fmla="*/ 1689100 h 3060700"/>
                <a:gd name="connsiteX75" fmla="*/ 1092200 w 2717800"/>
                <a:gd name="connsiteY75" fmla="*/ 1676400 h 3060700"/>
                <a:gd name="connsiteX76" fmla="*/ 977900 w 2717800"/>
                <a:gd name="connsiteY76" fmla="*/ 1739900 h 3060700"/>
                <a:gd name="connsiteX77" fmla="*/ 952500 w 2717800"/>
                <a:gd name="connsiteY77" fmla="*/ 1778000 h 3060700"/>
                <a:gd name="connsiteX78" fmla="*/ 901700 w 2717800"/>
                <a:gd name="connsiteY78" fmla="*/ 1816100 h 3060700"/>
                <a:gd name="connsiteX79" fmla="*/ 800100 w 2717800"/>
                <a:gd name="connsiteY79" fmla="*/ 1968500 h 3060700"/>
                <a:gd name="connsiteX80" fmla="*/ 762000 w 2717800"/>
                <a:gd name="connsiteY80" fmla="*/ 2133600 h 3060700"/>
                <a:gd name="connsiteX81" fmla="*/ 749300 w 2717800"/>
                <a:gd name="connsiteY81" fmla="*/ 2171700 h 3060700"/>
                <a:gd name="connsiteX82" fmla="*/ 711200 w 2717800"/>
                <a:gd name="connsiteY82" fmla="*/ 2184400 h 3060700"/>
                <a:gd name="connsiteX83" fmla="*/ 673100 w 2717800"/>
                <a:gd name="connsiteY83" fmla="*/ 2209800 h 3060700"/>
                <a:gd name="connsiteX84" fmla="*/ 584200 w 2717800"/>
                <a:gd name="connsiteY84" fmla="*/ 2184400 h 3060700"/>
                <a:gd name="connsiteX85" fmla="*/ 571500 w 2717800"/>
                <a:gd name="connsiteY85" fmla="*/ 2146300 h 3060700"/>
                <a:gd name="connsiteX86" fmla="*/ 596900 w 2717800"/>
                <a:gd name="connsiteY86" fmla="*/ 2057400 h 3060700"/>
                <a:gd name="connsiteX87" fmla="*/ 635000 w 2717800"/>
                <a:gd name="connsiteY87" fmla="*/ 2032000 h 3060700"/>
                <a:gd name="connsiteX88" fmla="*/ 647700 w 2717800"/>
                <a:gd name="connsiteY88" fmla="*/ 1968500 h 3060700"/>
                <a:gd name="connsiteX89" fmla="*/ 304800 w 2717800"/>
                <a:gd name="connsiteY89" fmla="*/ 1955800 h 3060700"/>
                <a:gd name="connsiteX90" fmla="*/ 736600 w 2717800"/>
                <a:gd name="connsiteY90" fmla="*/ 1689100 h 3060700"/>
                <a:gd name="connsiteX91" fmla="*/ 228600 w 2717800"/>
                <a:gd name="connsiteY91" fmla="*/ 1485900 h 3060700"/>
                <a:gd name="connsiteX92" fmla="*/ 1536700 w 2717800"/>
                <a:gd name="connsiteY92" fmla="*/ 1511300 h 3060700"/>
                <a:gd name="connsiteX93" fmla="*/ 0 w 2717800"/>
                <a:gd name="connsiteY93" fmla="*/ 1270000 h 3060700"/>
                <a:gd name="connsiteX94" fmla="*/ 774700 w 2717800"/>
                <a:gd name="connsiteY94" fmla="*/ 1016000 h 3060700"/>
                <a:gd name="connsiteX95" fmla="*/ 165100 w 2717800"/>
                <a:gd name="connsiteY95" fmla="*/ 711200 h 306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2717800" h="3060700">
                  <a:moveTo>
                    <a:pt x="165100" y="711200"/>
                  </a:moveTo>
                  <a:lnTo>
                    <a:pt x="165100" y="711200"/>
                  </a:lnTo>
                  <a:cubicBezTo>
                    <a:pt x="160867" y="660400"/>
                    <a:pt x="145435" y="609298"/>
                    <a:pt x="152400" y="558800"/>
                  </a:cubicBezTo>
                  <a:cubicBezTo>
                    <a:pt x="162650" y="484489"/>
                    <a:pt x="197706" y="415675"/>
                    <a:pt x="215900" y="342900"/>
                  </a:cubicBezTo>
                  <a:cubicBezTo>
                    <a:pt x="227535" y="296361"/>
                    <a:pt x="234675" y="262279"/>
                    <a:pt x="254000" y="215900"/>
                  </a:cubicBezTo>
                  <a:cubicBezTo>
                    <a:pt x="264922" y="189686"/>
                    <a:pt x="277791" y="164230"/>
                    <a:pt x="292100" y="139700"/>
                  </a:cubicBezTo>
                  <a:cubicBezTo>
                    <a:pt x="307482" y="113331"/>
                    <a:pt x="329248" y="90804"/>
                    <a:pt x="342900" y="63500"/>
                  </a:cubicBezTo>
                  <a:cubicBezTo>
                    <a:pt x="370977" y="7345"/>
                    <a:pt x="354913" y="26087"/>
                    <a:pt x="381000" y="0"/>
                  </a:cubicBezTo>
                  <a:lnTo>
                    <a:pt x="711200" y="546100"/>
                  </a:lnTo>
                  <a:lnTo>
                    <a:pt x="1143000" y="63500"/>
                  </a:lnTo>
                  <a:lnTo>
                    <a:pt x="1993900" y="850900"/>
                  </a:lnTo>
                  <a:lnTo>
                    <a:pt x="2425700" y="330200"/>
                  </a:lnTo>
                  <a:lnTo>
                    <a:pt x="2717800" y="1295400"/>
                  </a:lnTo>
                  <a:lnTo>
                    <a:pt x="2616200" y="1739900"/>
                  </a:lnTo>
                  <a:cubicBezTo>
                    <a:pt x="2569633" y="1761067"/>
                    <a:pt x="2526433" y="1792304"/>
                    <a:pt x="2476500" y="1803400"/>
                  </a:cubicBezTo>
                  <a:cubicBezTo>
                    <a:pt x="2395204" y="1821466"/>
                    <a:pt x="2331533" y="1750336"/>
                    <a:pt x="2273300" y="1714500"/>
                  </a:cubicBezTo>
                  <a:cubicBezTo>
                    <a:pt x="2257176" y="1704578"/>
                    <a:pt x="2239800" y="1696789"/>
                    <a:pt x="2222500" y="1689100"/>
                  </a:cubicBezTo>
                  <a:cubicBezTo>
                    <a:pt x="2201668" y="1679841"/>
                    <a:pt x="2180346" y="1671705"/>
                    <a:pt x="2159000" y="1663700"/>
                  </a:cubicBezTo>
                  <a:cubicBezTo>
                    <a:pt x="2146465" y="1659000"/>
                    <a:pt x="2132602" y="1657501"/>
                    <a:pt x="2120900" y="1651000"/>
                  </a:cubicBezTo>
                  <a:cubicBezTo>
                    <a:pt x="2094215" y="1636175"/>
                    <a:pt x="2044700" y="1600200"/>
                    <a:pt x="2044700" y="1600200"/>
                  </a:cubicBezTo>
                  <a:cubicBezTo>
                    <a:pt x="2029454" y="1661183"/>
                    <a:pt x="1979813" y="1781808"/>
                    <a:pt x="2019300" y="1854200"/>
                  </a:cubicBezTo>
                  <a:cubicBezTo>
                    <a:pt x="2031120" y="1875870"/>
                    <a:pt x="2061130" y="1880480"/>
                    <a:pt x="2082800" y="1892300"/>
                  </a:cubicBezTo>
                  <a:cubicBezTo>
                    <a:pt x="2118493" y="1911769"/>
                    <a:pt x="2156799" y="1933025"/>
                    <a:pt x="2197100" y="1943100"/>
                  </a:cubicBezTo>
                  <a:cubicBezTo>
                    <a:pt x="2218041" y="1948335"/>
                    <a:pt x="2239925" y="1949597"/>
                    <a:pt x="2260600" y="1955800"/>
                  </a:cubicBezTo>
                  <a:cubicBezTo>
                    <a:pt x="2309505" y="1970471"/>
                    <a:pt x="2345171" y="1991014"/>
                    <a:pt x="2387600" y="2019300"/>
                  </a:cubicBezTo>
                  <a:cubicBezTo>
                    <a:pt x="2405212" y="2031041"/>
                    <a:pt x="2421176" y="2045097"/>
                    <a:pt x="2438400" y="2057400"/>
                  </a:cubicBezTo>
                  <a:cubicBezTo>
                    <a:pt x="2450820" y="2066272"/>
                    <a:pt x="2463800" y="2074333"/>
                    <a:pt x="2476500" y="2082800"/>
                  </a:cubicBezTo>
                  <a:cubicBezTo>
                    <a:pt x="2480733" y="2095500"/>
                    <a:pt x="2483213" y="2108926"/>
                    <a:pt x="2489200" y="2120900"/>
                  </a:cubicBezTo>
                  <a:cubicBezTo>
                    <a:pt x="2496026" y="2134552"/>
                    <a:pt x="2514600" y="2143736"/>
                    <a:pt x="2514600" y="2159000"/>
                  </a:cubicBezTo>
                  <a:cubicBezTo>
                    <a:pt x="2514600" y="2206931"/>
                    <a:pt x="2487367" y="2229767"/>
                    <a:pt x="2451100" y="2247900"/>
                  </a:cubicBezTo>
                  <a:cubicBezTo>
                    <a:pt x="2403276" y="2271812"/>
                    <a:pt x="2385306" y="2273873"/>
                    <a:pt x="2336800" y="2286000"/>
                  </a:cubicBezTo>
                  <a:cubicBezTo>
                    <a:pt x="2157365" y="2268057"/>
                    <a:pt x="2234505" y="2316013"/>
                    <a:pt x="2197100" y="2222500"/>
                  </a:cubicBezTo>
                  <a:cubicBezTo>
                    <a:pt x="2194877" y="2216941"/>
                    <a:pt x="2188633" y="2214033"/>
                    <a:pt x="2184400" y="2209800"/>
                  </a:cubicBezTo>
                  <a:lnTo>
                    <a:pt x="2082800" y="2984500"/>
                  </a:lnTo>
                  <a:lnTo>
                    <a:pt x="1778000" y="1384300"/>
                  </a:lnTo>
                  <a:lnTo>
                    <a:pt x="1866900" y="2946400"/>
                  </a:lnTo>
                  <a:lnTo>
                    <a:pt x="1701800" y="2794000"/>
                  </a:lnTo>
                  <a:cubicBezTo>
                    <a:pt x="1667933" y="2781300"/>
                    <a:pt x="1627234" y="2779930"/>
                    <a:pt x="1600200" y="2755900"/>
                  </a:cubicBezTo>
                  <a:cubicBezTo>
                    <a:pt x="1584067" y="2741559"/>
                    <a:pt x="1586701" y="2713971"/>
                    <a:pt x="1587500" y="2692400"/>
                  </a:cubicBezTo>
                  <a:cubicBezTo>
                    <a:pt x="1590961" y="2598947"/>
                    <a:pt x="1599195" y="2505508"/>
                    <a:pt x="1612900" y="2413000"/>
                  </a:cubicBezTo>
                  <a:cubicBezTo>
                    <a:pt x="1616241" y="2390449"/>
                    <a:pt x="1631091" y="2371127"/>
                    <a:pt x="1638300" y="2349500"/>
                  </a:cubicBezTo>
                  <a:cubicBezTo>
                    <a:pt x="1643820" y="2332941"/>
                    <a:pt x="1646205" y="2315483"/>
                    <a:pt x="1651000" y="2298700"/>
                  </a:cubicBezTo>
                  <a:cubicBezTo>
                    <a:pt x="1654678" y="2285828"/>
                    <a:pt x="1660022" y="2273472"/>
                    <a:pt x="1663700" y="2260600"/>
                  </a:cubicBezTo>
                  <a:cubicBezTo>
                    <a:pt x="1680547" y="2201634"/>
                    <a:pt x="1676626" y="2202209"/>
                    <a:pt x="1689100" y="2133600"/>
                  </a:cubicBezTo>
                  <a:cubicBezTo>
                    <a:pt x="1692961" y="2112362"/>
                    <a:pt x="1697567" y="2091267"/>
                    <a:pt x="1701800" y="2070100"/>
                  </a:cubicBezTo>
                  <a:cubicBezTo>
                    <a:pt x="1689100" y="2061633"/>
                    <a:pt x="1678320" y="2049086"/>
                    <a:pt x="1663700" y="2044700"/>
                  </a:cubicBezTo>
                  <a:cubicBezTo>
                    <a:pt x="1587828" y="2021938"/>
                    <a:pt x="1571191" y="2032601"/>
                    <a:pt x="1498600" y="2044700"/>
                  </a:cubicBezTo>
                  <a:cubicBezTo>
                    <a:pt x="1328724" y="2115482"/>
                    <a:pt x="1370812" y="2058977"/>
                    <a:pt x="1320800" y="2159000"/>
                  </a:cubicBezTo>
                  <a:cubicBezTo>
                    <a:pt x="1325033" y="2226733"/>
                    <a:pt x="1326396" y="2294707"/>
                    <a:pt x="1333500" y="2362200"/>
                  </a:cubicBezTo>
                  <a:cubicBezTo>
                    <a:pt x="1334901" y="2375513"/>
                    <a:pt x="1342522" y="2387428"/>
                    <a:pt x="1346200" y="2400300"/>
                  </a:cubicBezTo>
                  <a:cubicBezTo>
                    <a:pt x="1350995" y="2417083"/>
                    <a:pt x="1356031" y="2433883"/>
                    <a:pt x="1358900" y="2451100"/>
                  </a:cubicBezTo>
                  <a:cubicBezTo>
                    <a:pt x="1367536" y="2502916"/>
                    <a:pt x="1359893" y="2560209"/>
                    <a:pt x="1397000" y="2603500"/>
                  </a:cubicBezTo>
                  <a:cubicBezTo>
                    <a:pt x="1410775" y="2619571"/>
                    <a:pt x="1430576" y="2629297"/>
                    <a:pt x="1447800" y="2641600"/>
                  </a:cubicBezTo>
                  <a:cubicBezTo>
                    <a:pt x="1577794" y="2734453"/>
                    <a:pt x="1370678" y="2580584"/>
                    <a:pt x="1536700" y="2705100"/>
                  </a:cubicBezTo>
                  <a:cubicBezTo>
                    <a:pt x="1532467" y="2738967"/>
                    <a:pt x="1530105" y="2773120"/>
                    <a:pt x="1524000" y="2806700"/>
                  </a:cubicBezTo>
                  <a:cubicBezTo>
                    <a:pt x="1521605" y="2819871"/>
                    <a:pt x="1509822" y="2831495"/>
                    <a:pt x="1511300" y="2844800"/>
                  </a:cubicBezTo>
                  <a:cubicBezTo>
                    <a:pt x="1516602" y="2892514"/>
                    <a:pt x="1535060" y="2932607"/>
                    <a:pt x="1574800" y="2959100"/>
                  </a:cubicBezTo>
                  <a:cubicBezTo>
                    <a:pt x="1585939" y="2966526"/>
                    <a:pt x="1600200" y="2967567"/>
                    <a:pt x="1612900" y="2971800"/>
                  </a:cubicBezTo>
                  <a:cubicBezTo>
                    <a:pt x="1600200" y="2988733"/>
                    <a:pt x="1589767" y="3007633"/>
                    <a:pt x="1574800" y="3022600"/>
                  </a:cubicBezTo>
                  <a:cubicBezTo>
                    <a:pt x="1536296" y="3061104"/>
                    <a:pt x="1503756" y="3052706"/>
                    <a:pt x="1447800" y="3060700"/>
                  </a:cubicBezTo>
                  <a:cubicBezTo>
                    <a:pt x="1413933" y="3056467"/>
                    <a:pt x="1379866" y="3053611"/>
                    <a:pt x="1346200" y="3048000"/>
                  </a:cubicBezTo>
                  <a:cubicBezTo>
                    <a:pt x="1328983" y="3045131"/>
                    <a:pt x="1310201" y="3044551"/>
                    <a:pt x="1295400" y="3035300"/>
                  </a:cubicBezTo>
                  <a:cubicBezTo>
                    <a:pt x="1205380" y="2979038"/>
                    <a:pt x="1275732" y="2999654"/>
                    <a:pt x="1219200" y="2933700"/>
                  </a:cubicBezTo>
                  <a:cubicBezTo>
                    <a:pt x="1205425" y="2917629"/>
                    <a:pt x="1185333" y="2908300"/>
                    <a:pt x="1168400" y="2895600"/>
                  </a:cubicBezTo>
                  <a:cubicBezTo>
                    <a:pt x="1164167" y="2882900"/>
                    <a:pt x="1162795" y="2868852"/>
                    <a:pt x="1155700" y="2857500"/>
                  </a:cubicBezTo>
                  <a:cubicBezTo>
                    <a:pt x="1141334" y="2834514"/>
                    <a:pt x="1115909" y="2818770"/>
                    <a:pt x="1104900" y="2794000"/>
                  </a:cubicBezTo>
                  <a:cubicBezTo>
                    <a:pt x="1081515" y="2741383"/>
                    <a:pt x="1071033" y="2683933"/>
                    <a:pt x="1054100" y="2628900"/>
                  </a:cubicBezTo>
                  <a:cubicBezTo>
                    <a:pt x="1062567" y="2590800"/>
                    <a:pt x="1073084" y="2553098"/>
                    <a:pt x="1079500" y="2514600"/>
                  </a:cubicBezTo>
                  <a:cubicBezTo>
                    <a:pt x="1085802" y="2476787"/>
                    <a:pt x="1087294" y="2438319"/>
                    <a:pt x="1092200" y="2400300"/>
                  </a:cubicBezTo>
                  <a:cubicBezTo>
                    <a:pt x="1104229" y="2307078"/>
                    <a:pt x="1116007" y="2213802"/>
                    <a:pt x="1130300" y="2120900"/>
                  </a:cubicBezTo>
                  <a:cubicBezTo>
                    <a:pt x="1139666" y="2060022"/>
                    <a:pt x="1143791" y="2076721"/>
                    <a:pt x="1168400" y="2019300"/>
                  </a:cubicBezTo>
                  <a:cubicBezTo>
                    <a:pt x="1196913" y="1952769"/>
                    <a:pt x="1163983" y="2007150"/>
                    <a:pt x="1193800" y="1917700"/>
                  </a:cubicBezTo>
                  <a:cubicBezTo>
                    <a:pt x="1199787" y="1899739"/>
                    <a:pt x="1211511" y="1884200"/>
                    <a:pt x="1219200" y="1866900"/>
                  </a:cubicBezTo>
                  <a:cubicBezTo>
                    <a:pt x="1239448" y="1821342"/>
                    <a:pt x="1243336" y="1807192"/>
                    <a:pt x="1257300" y="1765300"/>
                  </a:cubicBezTo>
                  <a:cubicBezTo>
                    <a:pt x="1241226" y="1749226"/>
                    <a:pt x="1197413" y="1698771"/>
                    <a:pt x="1168400" y="1689100"/>
                  </a:cubicBezTo>
                  <a:cubicBezTo>
                    <a:pt x="1143971" y="1680957"/>
                    <a:pt x="1117600" y="1680633"/>
                    <a:pt x="1092200" y="1676400"/>
                  </a:cubicBezTo>
                  <a:cubicBezTo>
                    <a:pt x="1039871" y="1693843"/>
                    <a:pt x="1031647" y="1692872"/>
                    <a:pt x="977900" y="1739900"/>
                  </a:cubicBezTo>
                  <a:cubicBezTo>
                    <a:pt x="966413" y="1749951"/>
                    <a:pt x="963293" y="1767207"/>
                    <a:pt x="952500" y="1778000"/>
                  </a:cubicBezTo>
                  <a:cubicBezTo>
                    <a:pt x="937533" y="1792967"/>
                    <a:pt x="915938" y="1800438"/>
                    <a:pt x="901700" y="1816100"/>
                  </a:cubicBezTo>
                  <a:cubicBezTo>
                    <a:pt x="857498" y="1864722"/>
                    <a:pt x="825042" y="1910302"/>
                    <a:pt x="800100" y="1968500"/>
                  </a:cubicBezTo>
                  <a:cubicBezTo>
                    <a:pt x="779635" y="2016251"/>
                    <a:pt x="771040" y="2094429"/>
                    <a:pt x="762000" y="2133600"/>
                  </a:cubicBezTo>
                  <a:cubicBezTo>
                    <a:pt x="758990" y="2146644"/>
                    <a:pt x="758766" y="2162234"/>
                    <a:pt x="749300" y="2171700"/>
                  </a:cubicBezTo>
                  <a:cubicBezTo>
                    <a:pt x="739834" y="2181166"/>
                    <a:pt x="723174" y="2178413"/>
                    <a:pt x="711200" y="2184400"/>
                  </a:cubicBezTo>
                  <a:cubicBezTo>
                    <a:pt x="697548" y="2191226"/>
                    <a:pt x="685800" y="2201333"/>
                    <a:pt x="673100" y="2209800"/>
                  </a:cubicBezTo>
                  <a:cubicBezTo>
                    <a:pt x="672661" y="2209690"/>
                    <a:pt x="590273" y="2190473"/>
                    <a:pt x="584200" y="2184400"/>
                  </a:cubicBezTo>
                  <a:cubicBezTo>
                    <a:pt x="574734" y="2174934"/>
                    <a:pt x="575733" y="2159000"/>
                    <a:pt x="571500" y="2146300"/>
                  </a:cubicBezTo>
                  <a:cubicBezTo>
                    <a:pt x="579967" y="2116667"/>
                    <a:pt x="581933" y="2084341"/>
                    <a:pt x="596900" y="2057400"/>
                  </a:cubicBezTo>
                  <a:cubicBezTo>
                    <a:pt x="604313" y="2044057"/>
                    <a:pt x="627427" y="2045252"/>
                    <a:pt x="635000" y="2032000"/>
                  </a:cubicBezTo>
                  <a:cubicBezTo>
                    <a:pt x="645710" y="2013258"/>
                    <a:pt x="647700" y="1968500"/>
                    <a:pt x="647700" y="1968500"/>
                  </a:cubicBezTo>
                  <a:lnTo>
                    <a:pt x="304800" y="1955800"/>
                  </a:lnTo>
                  <a:lnTo>
                    <a:pt x="736600" y="1689100"/>
                  </a:lnTo>
                  <a:lnTo>
                    <a:pt x="228600" y="1485900"/>
                  </a:lnTo>
                  <a:lnTo>
                    <a:pt x="1536700" y="1511300"/>
                  </a:lnTo>
                  <a:lnTo>
                    <a:pt x="0" y="1270000"/>
                  </a:lnTo>
                  <a:lnTo>
                    <a:pt x="774700" y="1016000"/>
                  </a:lnTo>
                  <a:lnTo>
                    <a:pt x="165100" y="711200"/>
                  </a:lnTo>
                  <a:close/>
                </a:path>
              </a:pathLst>
            </a:cu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5613400" y="1492388"/>
            <a:ext cx="3429000" cy="4688598"/>
            <a:chOff x="5613400" y="1492388"/>
            <a:chExt cx="3429000" cy="4688598"/>
          </a:xfrm>
        </p:grpSpPr>
        <p:sp>
          <p:nvSpPr>
            <p:cNvPr id="31" name="Rectangle 30"/>
            <p:cNvSpPr/>
            <p:nvPr/>
          </p:nvSpPr>
          <p:spPr>
            <a:xfrm>
              <a:off x="5613400" y="1492388"/>
              <a:ext cx="3429000" cy="46885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Heptagon 31"/>
            <p:cNvSpPr/>
            <p:nvPr/>
          </p:nvSpPr>
          <p:spPr>
            <a:xfrm rot="1031603">
              <a:off x="6455002" y="1649130"/>
              <a:ext cx="2485293" cy="2387661"/>
            </a:xfrm>
            <a:prstGeom prst="heptagon">
              <a:avLst/>
            </a:prstGeom>
            <a:solidFill>
              <a:srgbClr val="20DE00"/>
            </a:solidFill>
            <a:ln w="31750">
              <a:solidFill>
                <a:srgbClr val="20D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Isosceles Triangle 32"/>
            <p:cNvSpPr/>
            <p:nvPr/>
          </p:nvSpPr>
          <p:spPr>
            <a:xfrm rot="2222016">
              <a:off x="6350037" y="2809792"/>
              <a:ext cx="2516554" cy="2075046"/>
            </a:xfrm>
            <a:prstGeom prst="triangle">
              <a:avLst/>
            </a:prstGeom>
            <a:solidFill>
              <a:srgbClr val="FFFF00"/>
            </a:solidFill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Heptagon 34"/>
          <p:cNvSpPr/>
          <p:nvPr/>
        </p:nvSpPr>
        <p:spPr>
          <a:xfrm rot="1031603">
            <a:off x="6825511" y="2833993"/>
            <a:ext cx="1449476" cy="1182471"/>
          </a:xfrm>
          <a:custGeom>
            <a:avLst/>
            <a:gdLst>
              <a:gd name="connsiteX0" fmla="*/ -6 w 2485293"/>
              <a:gd name="connsiteY0" fmla="*/ 1535521 h 2387661"/>
              <a:gd name="connsiteX1" fmla="*/ 246120 w 2485293"/>
              <a:gd name="connsiteY1" fmla="*/ 472908 h 2387661"/>
              <a:gd name="connsiteX2" fmla="*/ 1242647 w 2485293"/>
              <a:gd name="connsiteY2" fmla="*/ 0 h 2387661"/>
              <a:gd name="connsiteX3" fmla="*/ 2239173 w 2485293"/>
              <a:gd name="connsiteY3" fmla="*/ 472908 h 2387661"/>
              <a:gd name="connsiteX4" fmla="*/ 2485299 w 2485293"/>
              <a:gd name="connsiteY4" fmla="*/ 1535521 h 2387661"/>
              <a:gd name="connsiteX5" fmla="*/ 1795673 w 2485293"/>
              <a:gd name="connsiteY5" fmla="*/ 2387674 h 2387661"/>
              <a:gd name="connsiteX6" fmla="*/ 689620 w 2485293"/>
              <a:gd name="connsiteY6" fmla="*/ 2387674 h 2387661"/>
              <a:gd name="connsiteX7" fmla="*/ -6 w 2485293"/>
              <a:gd name="connsiteY7" fmla="*/ 1535521 h 2387661"/>
              <a:gd name="connsiteX0" fmla="*/ 0 w 2485305"/>
              <a:gd name="connsiteY0" fmla="*/ 1535521 h 2387674"/>
              <a:gd name="connsiteX1" fmla="*/ 1796370 w 2485305"/>
              <a:gd name="connsiteY1" fmla="*/ 1229573 h 2387674"/>
              <a:gd name="connsiteX2" fmla="*/ 1242653 w 2485305"/>
              <a:gd name="connsiteY2" fmla="*/ 0 h 2387674"/>
              <a:gd name="connsiteX3" fmla="*/ 2239179 w 2485305"/>
              <a:gd name="connsiteY3" fmla="*/ 472908 h 2387674"/>
              <a:gd name="connsiteX4" fmla="*/ 2485305 w 2485305"/>
              <a:gd name="connsiteY4" fmla="*/ 1535521 h 2387674"/>
              <a:gd name="connsiteX5" fmla="*/ 1795679 w 2485305"/>
              <a:gd name="connsiteY5" fmla="*/ 2387674 h 2387674"/>
              <a:gd name="connsiteX6" fmla="*/ 689626 w 2485305"/>
              <a:gd name="connsiteY6" fmla="*/ 2387674 h 2387674"/>
              <a:gd name="connsiteX7" fmla="*/ 0 w 2485305"/>
              <a:gd name="connsiteY7" fmla="*/ 1535521 h 2387674"/>
              <a:gd name="connsiteX0" fmla="*/ 0 w 1933788"/>
              <a:gd name="connsiteY0" fmla="*/ 2222336 h 2387674"/>
              <a:gd name="connsiteX1" fmla="*/ 1244853 w 1933788"/>
              <a:gd name="connsiteY1" fmla="*/ 1229573 h 2387674"/>
              <a:gd name="connsiteX2" fmla="*/ 691136 w 1933788"/>
              <a:gd name="connsiteY2" fmla="*/ 0 h 2387674"/>
              <a:gd name="connsiteX3" fmla="*/ 1687662 w 1933788"/>
              <a:gd name="connsiteY3" fmla="*/ 472908 h 2387674"/>
              <a:gd name="connsiteX4" fmla="*/ 1933788 w 1933788"/>
              <a:gd name="connsiteY4" fmla="*/ 1535521 h 2387674"/>
              <a:gd name="connsiteX5" fmla="*/ 1244162 w 1933788"/>
              <a:gd name="connsiteY5" fmla="*/ 2387674 h 2387674"/>
              <a:gd name="connsiteX6" fmla="*/ 138109 w 1933788"/>
              <a:gd name="connsiteY6" fmla="*/ 2387674 h 2387674"/>
              <a:gd name="connsiteX7" fmla="*/ 0 w 1933788"/>
              <a:gd name="connsiteY7" fmla="*/ 2222336 h 2387674"/>
              <a:gd name="connsiteX0" fmla="*/ 0 w 1687662"/>
              <a:gd name="connsiteY0" fmla="*/ 2222336 h 2387674"/>
              <a:gd name="connsiteX1" fmla="*/ 1244853 w 1687662"/>
              <a:gd name="connsiteY1" fmla="*/ 1229573 h 2387674"/>
              <a:gd name="connsiteX2" fmla="*/ 691136 w 1687662"/>
              <a:gd name="connsiteY2" fmla="*/ 0 h 2387674"/>
              <a:gd name="connsiteX3" fmla="*/ 1687662 w 1687662"/>
              <a:gd name="connsiteY3" fmla="*/ 472908 h 2387674"/>
              <a:gd name="connsiteX4" fmla="*/ 1442437 w 1687662"/>
              <a:gd name="connsiteY4" fmla="*/ 2138725 h 2387674"/>
              <a:gd name="connsiteX5" fmla="*/ 1244162 w 1687662"/>
              <a:gd name="connsiteY5" fmla="*/ 2387674 h 2387674"/>
              <a:gd name="connsiteX6" fmla="*/ 138109 w 1687662"/>
              <a:gd name="connsiteY6" fmla="*/ 2387674 h 2387674"/>
              <a:gd name="connsiteX7" fmla="*/ 0 w 1687662"/>
              <a:gd name="connsiteY7" fmla="*/ 2222336 h 2387674"/>
              <a:gd name="connsiteX0" fmla="*/ 0 w 1442437"/>
              <a:gd name="connsiteY0" fmla="*/ 2222336 h 2387674"/>
              <a:gd name="connsiteX1" fmla="*/ 1244853 w 1442437"/>
              <a:gd name="connsiteY1" fmla="*/ 1229573 h 2387674"/>
              <a:gd name="connsiteX2" fmla="*/ 691136 w 1442437"/>
              <a:gd name="connsiteY2" fmla="*/ 0 h 2387674"/>
              <a:gd name="connsiteX3" fmla="*/ 1253978 w 1442437"/>
              <a:gd name="connsiteY3" fmla="*/ 1230261 h 2387674"/>
              <a:gd name="connsiteX4" fmla="*/ 1442437 w 1442437"/>
              <a:gd name="connsiteY4" fmla="*/ 2138725 h 2387674"/>
              <a:gd name="connsiteX5" fmla="*/ 1244162 w 1442437"/>
              <a:gd name="connsiteY5" fmla="*/ 2387674 h 2387674"/>
              <a:gd name="connsiteX6" fmla="*/ 138109 w 1442437"/>
              <a:gd name="connsiteY6" fmla="*/ 2387674 h 2387674"/>
              <a:gd name="connsiteX7" fmla="*/ 0 w 1442437"/>
              <a:gd name="connsiteY7" fmla="*/ 2222336 h 2387674"/>
              <a:gd name="connsiteX0" fmla="*/ 0 w 1442437"/>
              <a:gd name="connsiteY0" fmla="*/ 992763 h 1158101"/>
              <a:gd name="connsiteX1" fmla="*/ 1244853 w 1442437"/>
              <a:gd name="connsiteY1" fmla="*/ 0 h 1158101"/>
              <a:gd name="connsiteX2" fmla="*/ 1253978 w 1442437"/>
              <a:gd name="connsiteY2" fmla="*/ 688 h 1158101"/>
              <a:gd name="connsiteX3" fmla="*/ 1442437 w 1442437"/>
              <a:gd name="connsiteY3" fmla="*/ 909152 h 1158101"/>
              <a:gd name="connsiteX4" fmla="*/ 1244162 w 1442437"/>
              <a:gd name="connsiteY4" fmla="*/ 1158101 h 1158101"/>
              <a:gd name="connsiteX5" fmla="*/ 138109 w 1442437"/>
              <a:gd name="connsiteY5" fmla="*/ 1158101 h 1158101"/>
              <a:gd name="connsiteX6" fmla="*/ 0 w 1442437"/>
              <a:gd name="connsiteY6" fmla="*/ 992763 h 1158101"/>
              <a:gd name="connsiteX0" fmla="*/ 0 w 1442437"/>
              <a:gd name="connsiteY0" fmla="*/ 992763 h 1158101"/>
              <a:gd name="connsiteX1" fmla="*/ 1244853 w 1442437"/>
              <a:gd name="connsiteY1" fmla="*/ 0 h 1158101"/>
              <a:gd name="connsiteX2" fmla="*/ 1249429 w 1442437"/>
              <a:gd name="connsiteY2" fmla="*/ 2096 h 1158101"/>
              <a:gd name="connsiteX3" fmla="*/ 1442437 w 1442437"/>
              <a:gd name="connsiteY3" fmla="*/ 909152 h 1158101"/>
              <a:gd name="connsiteX4" fmla="*/ 1244162 w 1442437"/>
              <a:gd name="connsiteY4" fmla="*/ 1158101 h 1158101"/>
              <a:gd name="connsiteX5" fmla="*/ 138109 w 1442437"/>
              <a:gd name="connsiteY5" fmla="*/ 1158101 h 1158101"/>
              <a:gd name="connsiteX6" fmla="*/ 0 w 1442437"/>
              <a:gd name="connsiteY6" fmla="*/ 992763 h 1158101"/>
              <a:gd name="connsiteX0" fmla="*/ 0 w 1442437"/>
              <a:gd name="connsiteY0" fmla="*/ 1041305 h 1206643"/>
              <a:gd name="connsiteX1" fmla="*/ 1244853 w 1442437"/>
              <a:gd name="connsiteY1" fmla="*/ 48542 h 1206643"/>
              <a:gd name="connsiteX2" fmla="*/ 1276135 w 1442437"/>
              <a:gd name="connsiteY2" fmla="*/ 0 h 1206643"/>
              <a:gd name="connsiteX3" fmla="*/ 1442437 w 1442437"/>
              <a:gd name="connsiteY3" fmla="*/ 957694 h 1206643"/>
              <a:gd name="connsiteX4" fmla="*/ 1244162 w 1442437"/>
              <a:gd name="connsiteY4" fmla="*/ 1206643 h 1206643"/>
              <a:gd name="connsiteX5" fmla="*/ 138109 w 1442437"/>
              <a:gd name="connsiteY5" fmla="*/ 1206643 h 1206643"/>
              <a:gd name="connsiteX6" fmla="*/ 0 w 1442437"/>
              <a:gd name="connsiteY6" fmla="*/ 1041305 h 1206643"/>
              <a:gd name="connsiteX0" fmla="*/ 0 w 1442437"/>
              <a:gd name="connsiteY0" fmla="*/ 992763 h 1158101"/>
              <a:gd name="connsiteX1" fmla="*/ 1244853 w 1442437"/>
              <a:gd name="connsiteY1" fmla="*/ 0 h 1158101"/>
              <a:gd name="connsiteX2" fmla="*/ 1442437 w 1442437"/>
              <a:gd name="connsiteY2" fmla="*/ 909152 h 1158101"/>
              <a:gd name="connsiteX3" fmla="*/ 1244162 w 1442437"/>
              <a:gd name="connsiteY3" fmla="*/ 1158101 h 1158101"/>
              <a:gd name="connsiteX4" fmla="*/ 138109 w 1442437"/>
              <a:gd name="connsiteY4" fmla="*/ 1158101 h 1158101"/>
              <a:gd name="connsiteX5" fmla="*/ 0 w 1442437"/>
              <a:gd name="connsiteY5" fmla="*/ 992763 h 1158101"/>
              <a:gd name="connsiteX0" fmla="*/ 0 w 1442437"/>
              <a:gd name="connsiteY0" fmla="*/ 1039015 h 1204353"/>
              <a:gd name="connsiteX1" fmla="*/ 1265439 w 1442437"/>
              <a:gd name="connsiteY1" fmla="*/ 0 h 1204353"/>
              <a:gd name="connsiteX2" fmla="*/ 1442437 w 1442437"/>
              <a:gd name="connsiteY2" fmla="*/ 955404 h 1204353"/>
              <a:gd name="connsiteX3" fmla="*/ 1244162 w 1442437"/>
              <a:gd name="connsiteY3" fmla="*/ 1204353 h 1204353"/>
              <a:gd name="connsiteX4" fmla="*/ 138109 w 1442437"/>
              <a:gd name="connsiteY4" fmla="*/ 1204353 h 1204353"/>
              <a:gd name="connsiteX5" fmla="*/ 0 w 1442437"/>
              <a:gd name="connsiteY5" fmla="*/ 1039015 h 1204353"/>
              <a:gd name="connsiteX0" fmla="*/ 0 w 1442437"/>
              <a:gd name="connsiteY0" fmla="*/ 1018001 h 1183339"/>
              <a:gd name="connsiteX1" fmla="*/ 1261971 w 1442437"/>
              <a:gd name="connsiteY1" fmla="*/ 0 h 1183339"/>
              <a:gd name="connsiteX2" fmla="*/ 1442437 w 1442437"/>
              <a:gd name="connsiteY2" fmla="*/ 934390 h 1183339"/>
              <a:gd name="connsiteX3" fmla="*/ 1244162 w 1442437"/>
              <a:gd name="connsiteY3" fmla="*/ 1183339 h 1183339"/>
              <a:gd name="connsiteX4" fmla="*/ 138109 w 1442437"/>
              <a:gd name="connsiteY4" fmla="*/ 1183339 h 1183339"/>
              <a:gd name="connsiteX5" fmla="*/ 0 w 1442437"/>
              <a:gd name="connsiteY5" fmla="*/ 1018001 h 1183339"/>
              <a:gd name="connsiteX0" fmla="*/ 0 w 1442437"/>
              <a:gd name="connsiteY0" fmla="*/ 1016429 h 1181767"/>
              <a:gd name="connsiteX1" fmla="*/ 1264950 w 1442437"/>
              <a:gd name="connsiteY1" fmla="*/ 0 h 1181767"/>
              <a:gd name="connsiteX2" fmla="*/ 1442437 w 1442437"/>
              <a:gd name="connsiteY2" fmla="*/ 932818 h 1181767"/>
              <a:gd name="connsiteX3" fmla="*/ 1244162 w 1442437"/>
              <a:gd name="connsiteY3" fmla="*/ 1181767 h 1181767"/>
              <a:gd name="connsiteX4" fmla="*/ 138109 w 1442437"/>
              <a:gd name="connsiteY4" fmla="*/ 1181767 h 1181767"/>
              <a:gd name="connsiteX5" fmla="*/ 0 w 1442437"/>
              <a:gd name="connsiteY5" fmla="*/ 1016429 h 1181767"/>
              <a:gd name="connsiteX0" fmla="*/ 0 w 1435450"/>
              <a:gd name="connsiteY0" fmla="*/ 1006789 h 1181767"/>
              <a:gd name="connsiteX1" fmla="*/ 1257963 w 1435450"/>
              <a:gd name="connsiteY1" fmla="*/ 0 h 1181767"/>
              <a:gd name="connsiteX2" fmla="*/ 1435450 w 1435450"/>
              <a:gd name="connsiteY2" fmla="*/ 932818 h 1181767"/>
              <a:gd name="connsiteX3" fmla="*/ 1237175 w 1435450"/>
              <a:gd name="connsiteY3" fmla="*/ 1181767 h 1181767"/>
              <a:gd name="connsiteX4" fmla="*/ 131122 w 1435450"/>
              <a:gd name="connsiteY4" fmla="*/ 1181767 h 1181767"/>
              <a:gd name="connsiteX5" fmla="*/ 0 w 1435450"/>
              <a:gd name="connsiteY5" fmla="*/ 1006789 h 1181767"/>
              <a:gd name="connsiteX0" fmla="*/ 0 w 1435450"/>
              <a:gd name="connsiteY0" fmla="*/ 1006789 h 1181767"/>
              <a:gd name="connsiteX1" fmla="*/ 1257963 w 1435450"/>
              <a:gd name="connsiteY1" fmla="*/ 0 h 1181767"/>
              <a:gd name="connsiteX2" fmla="*/ 1435450 w 1435450"/>
              <a:gd name="connsiteY2" fmla="*/ 932818 h 1181767"/>
              <a:gd name="connsiteX3" fmla="*/ 1237175 w 1435450"/>
              <a:gd name="connsiteY3" fmla="*/ 1181767 h 1181767"/>
              <a:gd name="connsiteX4" fmla="*/ 134967 w 1435450"/>
              <a:gd name="connsiteY4" fmla="*/ 1178084 h 1181767"/>
              <a:gd name="connsiteX5" fmla="*/ 0 w 1435450"/>
              <a:gd name="connsiteY5" fmla="*/ 1006789 h 1181767"/>
              <a:gd name="connsiteX0" fmla="*/ 0 w 1449476"/>
              <a:gd name="connsiteY0" fmla="*/ 1006789 h 1181767"/>
              <a:gd name="connsiteX1" fmla="*/ 1257963 w 1449476"/>
              <a:gd name="connsiteY1" fmla="*/ 0 h 1181767"/>
              <a:gd name="connsiteX2" fmla="*/ 1449476 w 1449476"/>
              <a:gd name="connsiteY2" fmla="*/ 945926 h 1181767"/>
              <a:gd name="connsiteX3" fmla="*/ 1237175 w 1449476"/>
              <a:gd name="connsiteY3" fmla="*/ 1181767 h 1181767"/>
              <a:gd name="connsiteX4" fmla="*/ 134967 w 1449476"/>
              <a:gd name="connsiteY4" fmla="*/ 1178084 h 1181767"/>
              <a:gd name="connsiteX5" fmla="*/ 0 w 1449476"/>
              <a:gd name="connsiteY5" fmla="*/ 1006789 h 1181767"/>
              <a:gd name="connsiteX0" fmla="*/ 0 w 1449476"/>
              <a:gd name="connsiteY0" fmla="*/ 1006789 h 1181767"/>
              <a:gd name="connsiteX1" fmla="*/ 1257963 w 1449476"/>
              <a:gd name="connsiteY1" fmla="*/ 0 h 1181767"/>
              <a:gd name="connsiteX2" fmla="*/ 1449476 w 1449476"/>
              <a:gd name="connsiteY2" fmla="*/ 945926 h 1181767"/>
              <a:gd name="connsiteX3" fmla="*/ 1237175 w 1449476"/>
              <a:gd name="connsiteY3" fmla="*/ 1181767 h 1181767"/>
              <a:gd name="connsiteX4" fmla="*/ 134967 w 1449476"/>
              <a:gd name="connsiteY4" fmla="*/ 1178084 h 1181767"/>
              <a:gd name="connsiteX5" fmla="*/ 0 w 1449476"/>
              <a:gd name="connsiteY5" fmla="*/ 1006789 h 1181767"/>
              <a:gd name="connsiteX0" fmla="*/ 0 w 1449476"/>
              <a:gd name="connsiteY0" fmla="*/ 1007493 h 1182471"/>
              <a:gd name="connsiteX1" fmla="*/ 1260238 w 1449476"/>
              <a:gd name="connsiteY1" fmla="*/ 0 h 1182471"/>
              <a:gd name="connsiteX2" fmla="*/ 1449476 w 1449476"/>
              <a:gd name="connsiteY2" fmla="*/ 946630 h 1182471"/>
              <a:gd name="connsiteX3" fmla="*/ 1237175 w 1449476"/>
              <a:gd name="connsiteY3" fmla="*/ 1182471 h 1182471"/>
              <a:gd name="connsiteX4" fmla="*/ 134967 w 1449476"/>
              <a:gd name="connsiteY4" fmla="*/ 1178788 h 1182471"/>
              <a:gd name="connsiteX5" fmla="*/ 0 w 1449476"/>
              <a:gd name="connsiteY5" fmla="*/ 1007493 h 118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9476" h="1182471">
                <a:moveTo>
                  <a:pt x="0" y="1007493"/>
                </a:moveTo>
                <a:lnTo>
                  <a:pt x="1260238" y="0"/>
                </a:lnTo>
                <a:lnTo>
                  <a:pt x="1449476" y="946630"/>
                </a:lnTo>
                <a:lnTo>
                  <a:pt x="1237175" y="1182471"/>
                </a:lnTo>
                <a:lnTo>
                  <a:pt x="134967" y="1178788"/>
                </a:lnTo>
                <a:lnTo>
                  <a:pt x="0" y="1007493"/>
                </a:lnTo>
                <a:close/>
              </a:path>
            </a:pathLst>
          </a:custGeom>
          <a:solidFill>
            <a:srgbClr val="0E7CF6"/>
          </a:solidFill>
          <a:ln w="31750">
            <a:solidFill>
              <a:srgbClr val="0E7C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/>
          <p:cNvGrpSpPr/>
          <p:nvPr/>
        </p:nvGrpSpPr>
        <p:grpSpPr>
          <a:xfrm>
            <a:off x="5688619" y="1533484"/>
            <a:ext cx="3429000" cy="4688598"/>
            <a:chOff x="5688619" y="1533484"/>
            <a:chExt cx="3429000" cy="4688598"/>
          </a:xfrm>
        </p:grpSpPr>
        <p:sp>
          <p:nvSpPr>
            <p:cNvPr id="26" name="Rectangle 25"/>
            <p:cNvSpPr/>
            <p:nvPr/>
          </p:nvSpPr>
          <p:spPr>
            <a:xfrm>
              <a:off x="5688619" y="1533484"/>
              <a:ext cx="3429000" cy="46885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Heptagon 34"/>
            <p:cNvSpPr/>
            <p:nvPr/>
          </p:nvSpPr>
          <p:spPr>
            <a:xfrm rot="1031603">
              <a:off x="6829482" y="2814941"/>
              <a:ext cx="1449476" cy="1182471"/>
            </a:xfrm>
            <a:custGeom>
              <a:avLst/>
              <a:gdLst>
                <a:gd name="connsiteX0" fmla="*/ -6 w 2485293"/>
                <a:gd name="connsiteY0" fmla="*/ 1535521 h 2387661"/>
                <a:gd name="connsiteX1" fmla="*/ 246120 w 2485293"/>
                <a:gd name="connsiteY1" fmla="*/ 472908 h 2387661"/>
                <a:gd name="connsiteX2" fmla="*/ 1242647 w 2485293"/>
                <a:gd name="connsiteY2" fmla="*/ 0 h 2387661"/>
                <a:gd name="connsiteX3" fmla="*/ 2239173 w 2485293"/>
                <a:gd name="connsiteY3" fmla="*/ 472908 h 2387661"/>
                <a:gd name="connsiteX4" fmla="*/ 2485299 w 2485293"/>
                <a:gd name="connsiteY4" fmla="*/ 1535521 h 2387661"/>
                <a:gd name="connsiteX5" fmla="*/ 1795673 w 2485293"/>
                <a:gd name="connsiteY5" fmla="*/ 2387674 h 2387661"/>
                <a:gd name="connsiteX6" fmla="*/ 689620 w 2485293"/>
                <a:gd name="connsiteY6" fmla="*/ 2387674 h 2387661"/>
                <a:gd name="connsiteX7" fmla="*/ -6 w 2485293"/>
                <a:gd name="connsiteY7" fmla="*/ 1535521 h 2387661"/>
                <a:gd name="connsiteX0" fmla="*/ 0 w 2485305"/>
                <a:gd name="connsiteY0" fmla="*/ 1535521 h 2387674"/>
                <a:gd name="connsiteX1" fmla="*/ 1796370 w 2485305"/>
                <a:gd name="connsiteY1" fmla="*/ 1229573 h 2387674"/>
                <a:gd name="connsiteX2" fmla="*/ 1242653 w 2485305"/>
                <a:gd name="connsiteY2" fmla="*/ 0 h 2387674"/>
                <a:gd name="connsiteX3" fmla="*/ 2239179 w 2485305"/>
                <a:gd name="connsiteY3" fmla="*/ 472908 h 2387674"/>
                <a:gd name="connsiteX4" fmla="*/ 2485305 w 2485305"/>
                <a:gd name="connsiteY4" fmla="*/ 1535521 h 2387674"/>
                <a:gd name="connsiteX5" fmla="*/ 1795679 w 2485305"/>
                <a:gd name="connsiteY5" fmla="*/ 2387674 h 2387674"/>
                <a:gd name="connsiteX6" fmla="*/ 689626 w 2485305"/>
                <a:gd name="connsiteY6" fmla="*/ 2387674 h 2387674"/>
                <a:gd name="connsiteX7" fmla="*/ 0 w 2485305"/>
                <a:gd name="connsiteY7" fmla="*/ 1535521 h 2387674"/>
                <a:gd name="connsiteX0" fmla="*/ 0 w 1933788"/>
                <a:gd name="connsiteY0" fmla="*/ 2222336 h 2387674"/>
                <a:gd name="connsiteX1" fmla="*/ 1244853 w 1933788"/>
                <a:gd name="connsiteY1" fmla="*/ 1229573 h 2387674"/>
                <a:gd name="connsiteX2" fmla="*/ 691136 w 1933788"/>
                <a:gd name="connsiteY2" fmla="*/ 0 h 2387674"/>
                <a:gd name="connsiteX3" fmla="*/ 1687662 w 1933788"/>
                <a:gd name="connsiteY3" fmla="*/ 472908 h 2387674"/>
                <a:gd name="connsiteX4" fmla="*/ 1933788 w 1933788"/>
                <a:gd name="connsiteY4" fmla="*/ 1535521 h 2387674"/>
                <a:gd name="connsiteX5" fmla="*/ 1244162 w 1933788"/>
                <a:gd name="connsiteY5" fmla="*/ 2387674 h 2387674"/>
                <a:gd name="connsiteX6" fmla="*/ 138109 w 1933788"/>
                <a:gd name="connsiteY6" fmla="*/ 2387674 h 2387674"/>
                <a:gd name="connsiteX7" fmla="*/ 0 w 1933788"/>
                <a:gd name="connsiteY7" fmla="*/ 2222336 h 2387674"/>
                <a:gd name="connsiteX0" fmla="*/ 0 w 1687662"/>
                <a:gd name="connsiteY0" fmla="*/ 2222336 h 2387674"/>
                <a:gd name="connsiteX1" fmla="*/ 1244853 w 1687662"/>
                <a:gd name="connsiteY1" fmla="*/ 1229573 h 2387674"/>
                <a:gd name="connsiteX2" fmla="*/ 691136 w 1687662"/>
                <a:gd name="connsiteY2" fmla="*/ 0 h 2387674"/>
                <a:gd name="connsiteX3" fmla="*/ 1687662 w 1687662"/>
                <a:gd name="connsiteY3" fmla="*/ 472908 h 2387674"/>
                <a:gd name="connsiteX4" fmla="*/ 1442437 w 1687662"/>
                <a:gd name="connsiteY4" fmla="*/ 2138725 h 2387674"/>
                <a:gd name="connsiteX5" fmla="*/ 1244162 w 1687662"/>
                <a:gd name="connsiteY5" fmla="*/ 2387674 h 2387674"/>
                <a:gd name="connsiteX6" fmla="*/ 138109 w 1687662"/>
                <a:gd name="connsiteY6" fmla="*/ 2387674 h 2387674"/>
                <a:gd name="connsiteX7" fmla="*/ 0 w 1687662"/>
                <a:gd name="connsiteY7" fmla="*/ 2222336 h 2387674"/>
                <a:gd name="connsiteX0" fmla="*/ 0 w 1442437"/>
                <a:gd name="connsiteY0" fmla="*/ 2222336 h 2387674"/>
                <a:gd name="connsiteX1" fmla="*/ 1244853 w 1442437"/>
                <a:gd name="connsiteY1" fmla="*/ 1229573 h 2387674"/>
                <a:gd name="connsiteX2" fmla="*/ 691136 w 1442437"/>
                <a:gd name="connsiteY2" fmla="*/ 0 h 2387674"/>
                <a:gd name="connsiteX3" fmla="*/ 1253978 w 1442437"/>
                <a:gd name="connsiteY3" fmla="*/ 1230261 h 2387674"/>
                <a:gd name="connsiteX4" fmla="*/ 1442437 w 1442437"/>
                <a:gd name="connsiteY4" fmla="*/ 2138725 h 2387674"/>
                <a:gd name="connsiteX5" fmla="*/ 1244162 w 1442437"/>
                <a:gd name="connsiteY5" fmla="*/ 2387674 h 2387674"/>
                <a:gd name="connsiteX6" fmla="*/ 138109 w 1442437"/>
                <a:gd name="connsiteY6" fmla="*/ 2387674 h 2387674"/>
                <a:gd name="connsiteX7" fmla="*/ 0 w 1442437"/>
                <a:gd name="connsiteY7" fmla="*/ 2222336 h 2387674"/>
                <a:gd name="connsiteX0" fmla="*/ 0 w 1442437"/>
                <a:gd name="connsiteY0" fmla="*/ 992763 h 1158101"/>
                <a:gd name="connsiteX1" fmla="*/ 1244853 w 1442437"/>
                <a:gd name="connsiteY1" fmla="*/ 0 h 1158101"/>
                <a:gd name="connsiteX2" fmla="*/ 1253978 w 1442437"/>
                <a:gd name="connsiteY2" fmla="*/ 688 h 1158101"/>
                <a:gd name="connsiteX3" fmla="*/ 1442437 w 1442437"/>
                <a:gd name="connsiteY3" fmla="*/ 909152 h 1158101"/>
                <a:gd name="connsiteX4" fmla="*/ 1244162 w 1442437"/>
                <a:gd name="connsiteY4" fmla="*/ 1158101 h 1158101"/>
                <a:gd name="connsiteX5" fmla="*/ 138109 w 1442437"/>
                <a:gd name="connsiteY5" fmla="*/ 1158101 h 1158101"/>
                <a:gd name="connsiteX6" fmla="*/ 0 w 1442437"/>
                <a:gd name="connsiteY6" fmla="*/ 992763 h 1158101"/>
                <a:gd name="connsiteX0" fmla="*/ 0 w 1442437"/>
                <a:gd name="connsiteY0" fmla="*/ 992763 h 1158101"/>
                <a:gd name="connsiteX1" fmla="*/ 1244853 w 1442437"/>
                <a:gd name="connsiteY1" fmla="*/ 0 h 1158101"/>
                <a:gd name="connsiteX2" fmla="*/ 1249429 w 1442437"/>
                <a:gd name="connsiteY2" fmla="*/ 2096 h 1158101"/>
                <a:gd name="connsiteX3" fmla="*/ 1442437 w 1442437"/>
                <a:gd name="connsiteY3" fmla="*/ 909152 h 1158101"/>
                <a:gd name="connsiteX4" fmla="*/ 1244162 w 1442437"/>
                <a:gd name="connsiteY4" fmla="*/ 1158101 h 1158101"/>
                <a:gd name="connsiteX5" fmla="*/ 138109 w 1442437"/>
                <a:gd name="connsiteY5" fmla="*/ 1158101 h 1158101"/>
                <a:gd name="connsiteX6" fmla="*/ 0 w 1442437"/>
                <a:gd name="connsiteY6" fmla="*/ 992763 h 1158101"/>
                <a:gd name="connsiteX0" fmla="*/ 0 w 1442437"/>
                <a:gd name="connsiteY0" fmla="*/ 1041305 h 1206643"/>
                <a:gd name="connsiteX1" fmla="*/ 1244853 w 1442437"/>
                <a:gd name="connsiteY1" fmla="*/ 48542 h 1206643"/>
                <a:gd name="connsiteX2" fmla="*/ 1276135 w 1442437"/>
                <a:gd name="connsiteY2" fmla="*/ 0 h 1206643"/>
                <a:gd name="connsiteX3" fmla="*/ 1442437 w 1442437"/>
                <a:gd name="connsiteY3" fmla="*/ 957694 h 1206643"/>
                <a:gd name="connsiteX4" fmla="*/ 1244162 w 1442437"/>
                <a:gd name="connsiteY4" fmla="*/ 1206643 h 1206643"/>
                <a:gd name="connsiteX5" fmla="*/ 138109 w 1442437"/>
                <a:gd name="connsiteY5" fmla="*/ 1206643 h 1206643"/>
                <a:gd name="connsiteX6" fmla="*/ 0 w 1442437"/>
                <a:gd name="connsiteY6" fmla="*/ 1041305 h 1206643"/>
                <a:gd name="connsiteX0" fmla="*/ 0 w 1442437"/>
                <a:gd name="connsiteY0" fmla="*/ 992763 h 1158101"/>
                <a:gd name="connsiteX1" fmla="*/ 1244853 w 1442437"/>
                <a:gd name="connsiteY1" fmla="*/ 0 h 1158101"/>
                <a:gd name="connsiteX2" fmla="*/ 1442437 w 1442437"/>
                <a:gd name="connsiteY2" fmla="*/ 909152 h 1158101"/>
                <a:gd name="connsiteX3" fmla="*/ 1244162 w 1442437"/>
                <a:gd name="connsiteY3" fmla="*/ 1158101 h 1158101"/>
                <a:gd name="connsiteX4" fmla="*/ 138109 w 1442437"/>
                <a:gd name="connsiteY4" fmla="*/ 1158101 h 1158101"/>
                <a:gd name="connsiteX5" fmla="*/ 0 w 1442437"/>
                <a:gd name="connsiteY5" fmla="*/ 992763 h 1158101"/>
                <a:gd name="connsiteX0" fmla="*/ 0 w 1442437"/>
                <a:gd name="connsiteY0" fmla="*/ 1039015 h 1204353"/>
                <a:gd name="connsiteX1" fmla="*/ 1265439 w 1442437"/>
                <a:gd name="connsiteY1" fmla="*/ 0 h 1204353"/>
                <a:gd name="connsiteX2" fmla="*/ 1442437 w 1442437"/>
                <a:gd name="connsiteY2" fmla="*/ 955404 h 1204353"/>
                <a:gd name="connsiteX3" fmla="*/ 1244162 w 1442437"/>
                <a:gd name="connsiteY3" fmla="*/ 1204353 h 1204353"/>
                <a:gd name="connsiteX4" fmla="*/ 138109 w 1442437"/>
                <a:gd name="connsiteY4" fmla="*/ 1204353 h 1204353"/>
                <a:gd name="connsiteX5" fmla="*/ 0 w 1442437"/>
                <a:gd name="connsiteY5" fmla="*/ 1039015 h 1204353"/>
                <a:gd name="connsiteX0" fmla="*/ 0 w 1442437"/>
                <a:gd name="connsiteY0" fmla="*/ 1018001 h 1183339"/>
                <a:gd name="connsiteX1" fmla="*/ 1261971 w 1442437"/>
                <a:gd name="connsiteY1" fmla="*/ 0 h 1183339"/>
                <a:gd name="connsiteX2" fmla="*/ 1442437 w 1442437"/>
                <a:gd name="connsiteY2" fmla="*/ 934390 h 1183339"/>
                <a:gd name="connsiteX3" fmla="*/ 1244162 w 1442437"/>
                <a:gd name="connsiteY3" fmla="*/ 1183339 h 1183339"/>
                <a:gd name="connsiteX4" fmla="*/ 138109 w 1442437"/>
                <a:gd name="connsiteY4" fmla="*/ 1183339 h 1183339"/>
                <a:gd name="connsiteX5" fmla="*/ 0 w 1442437"/>
                <a:gd name="connsiteY5" fmla="*/ 1018001 h 1183339"/>
                <a:gd name="connsiteX0" fmla="*/ 0 w 1442437"/>
                <a:gd name="connsiteY0" fmla="*/ 1016429 h 1181767"/>
                <a:gd name="connsiteX1" fmla="*/ 1264950 w 1442437"/>
                <a:gd name="connsiteY1" fmla="*/ 0 h 1181767"/>
                <a:gd name="connsiteX2" fmla="*/ 1442437 w 1442437"/>
                <a:gd name="connsiteY2" fmla="*/ 932818 h 1181767"/>
                <a:gd name="connsiteX3" fmla="*/ 1244162 w 1442437"/>
                <a:gd name="connsiteY3" fmla="*/ 1181767 h 1181767"/>
                <a:gd name="connsiteX4" fmla="*/ 138109 w 1442437"/>
                <a:gd name="connsiteY4" fmla="*/ 1181767 h 1181767"/>
                <a:gd name="connsiteX5" fmla="*/ 0 w 1442437"/>
                <a:gd name="connsiteY5" fmla="*/ 1016429 h 1181767"/>
                <a:gd name="connsiteX0" fmla="*/ 0 w 1435450"/>
                <a:gd name="connsiteY0" fmla="*/ 1006789 h 1181767"/>
                <a:gd name="connsiteX1" fmla="*/ 1257963 w 1435450"/>
                <a:gd name="connsiteY1" fmla="*/ 0 h 1181767"/>
                <a:gd name="connsiteX2" fmla="*/ 1435450 w 1435450"/>
                <a:gd name="connsiteY2" fmla="*/ 932818 h 1181767"/>
                <a:gd name="connsiteX3" fmla="*/ 1237175 w 1435450"/>
                <a:gd name="connsiteY3" fmla="*/ 1181767 h 1181767"/>
                <a:gd name="connsiteX4" fmla="*/ 131122 w 1435450"/>
                <a:gd name="connsiteY4" fmla="*/ 1181767 h 1181767"/>
                <a:gd name="connsiteX5" fmla="*/ 0 w 1435450"/>
                <a:gd name="connsiteY5" fmla="*/ 1006789 h 1181767"/>
                <a:gd name="connsiteX0" fmla="*/ 0 w 1435450"/>
                <a:gd name="connsiteY0" fmla="*/ 1006789 h 1181767"/>
                <a:gd name="connsiteX1" fmla="*/ 1257963 w 1435450"/>
                <a:gd name="connsiteY1" fmla="*/ 0 h 1181767"/>
                <a:gd name="connsiteX2" fmla="*/ 1435450 w 1435450"/>
                <a:gd name="connsiteY2" fmla="*/ 932818 h 1181767"/>
                <a:gd name="connsiteX3" fmla="*/ 1237175 w 1435450"/>
                <a:gd name="connsiteY3" fmla="*/ 1181767 h 1181767"/>
                <a:gd name="connsiteX4" fmla="*/ 134967 w 1435450"/>
                <a:gd name="connsiteY4" fmla="*/ 1178084 h 1181767"/>
                <a:gd name="connsiteX5" fmla="*/ 0 w 1435450"/>
                <a:gd name="connsiteY5" fmla="*/ 1006789 h 1181767"/>
                <a:gd name="connsiteX0" fmla="*/ 0 w 1449476"/>
                <a:gd name="connsiteY0" fmla="*/ 1006789 h 1181767"/>
                <a:gd name="connsiteX1" fmla="*/ 1257963 w 1449476"/>
                <a:gd name="connsiteY1" fmla="*/ 0 h 1181767"/>
                <a:gd name="connsiteX2" fmla="*/ 1449476 w 1449476"/>
                <a:gd name="connsiteY2" fmla="*/ 945926 h 1181767"/>
                <a:gd name="connsiteX3" fmla="*/ 1237175 w 1449476"/>
                <a:gd name="connsiteY3" fmla="*/ 1181767 h 1181767"/>
                <a:gd name="connsiteX4" fmla="*/ 134967 w 1449476"/>
                <a:gd name="connsiteY4" fmla="*/ 1178084 h 1181767"/>
                <a:gd name="connsiteX5" fmla="*/ 0 w 1449476"/>
                <a:gd name="connsiteY5" fmla="*/ 1006789 h 1181767"/>
                <a:gd name="connsiteX0" fmla="*/ 0 w 1449476"/>
                <a:gd name="connsiteY0" fmla="*/ 1006789 h 1181767"/>
                <a:gd name="connsiteX1" fmla="*/ 1257963 w 1449476"/>
                <a:gd name="connsiteY1" fmla="*/ 0 h 1181767"/>
                <a:gd name="connsiteX2" fmla="*/ 1449476 w 1449476"/>
                <a:gd name="connsiteY2" fmla="*/ 945926 h 1181767"/>
                <a:gd name="connsiteX3" fmla="*/ 1237175 w 1449476"/>
                <a:gd name="connsiteY3" fmla="*/ 1181767 h 1181767"/>
                <a:gd name="connsiteX4" fmla="*/ 134967 w 1449476"/>
                <a:gd name="connsiteY4" fmla="*/ 1178084 h 1181767"/>
                <a:gd name="connsiteX5" fmla="*/ 0 w 1449476"/>
                <a:gd name="connsiteY5" fmla="*/ 1006789 h 1181767"/>
                <a:gd name="connsiteX0" fmla="*/ 0 w 1449476"/>
                <a:gd name="connsiteY0" fmla="*/ 1007493 h 1182471"/>
                <a:gd name="connsiteX1" fmla="*/ 1260238 w 1449476"/>
                <a:gd name="connsiteY1" fmla="*/ 0 h 1182471"/>
                <a:gd name="connsiteX2" fmla="*/ 1449476 w 1449476"/>
                <a:gd name="connsiteY2" fmla="*/ 946630 h 1182471"/>
                <a:gd name="connsiteX3" fmla="*/ 1237175 w 1449476"/>
                <a:gd name="connsiteY3" fmla="*/ 1182471 h 1182471"/>
                <a:gd name="connsiteX4" fmla="*/ 134967 w 1449476"/>
                <a:gd name="connsiteY4" fmla="*/ 1178788 h 1182471"/>
                <a:gd name="connsiteX5" fmla="*/ 0 w 1449476"/>
                <a:gd name="connsiteY5" fmla="*/ 1007493 h 1182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9476" h="1182471">
                  <a:moveTo>
                    <a:pt x="0" y="1007493"/>
                  </a:moveTo>
                  <a:lnTo>
                    <a:pt x="1260238" y="0"/>
                  </a:lnTo>
                  <a:lnTo>
                    <a:pt x="1449476" y="946630"/>
                  </a:lnTo>
                  <a:lnTo>
                    <a:pt x="1237175" y="1182471"/>
                  </a:lnTo>
                  <a:lnTo>
                    <a:pt x="134967" y="1178788"/>
                  </a:lnTo>
                  <a:lnTo>
                    <a:pt x="0" y="1007493"/>
                  </a:lnTo>
                  <a:close/>
                </a:path>
              </a:pathLst>
            </a:custGeom>
            <a:solidFill>
              <a:srgbClr val="0E7CF6"/>
            </a:solidFill>
            <a:ln w="31750">
              <a:solidFill>
                <a:srgbClr val="0E7C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5688619" y="1315197"/>
            <a:ext cx="3429000" cy="4688598"/>
            <a:chOff x="5688619" y="1315197"/>
            <a:chExt cx="3429000" cy="4688598"/>
          </a:xfrm>
        </p:grpSpPr>
        <p:sp>
          <p:nvSpPr>
            <p:cNvPr id="49" name="Rectangle 48"/>
            <p:cNvSpPr/>
            <p:nvPr/>
          </p:nvSpPr>
          <p:spPr>
            <a:xfrm>
              <a:off x="5688619" y="1315197"/>
              <a:ext cx="3429000" cy="46885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ptagon 49"/>
            <p:cNvSpPr/>
            <p:nvPr/>
          </p:nvSpPr>
          <p:spPr>
            <a:xfrm rot="1031603">
              <a:off x="6457423" y="1629172"/>
              <a:ext cx="2485293" cy="2387661"/>
            </a:xfrm>
            <a:prstGeom prst="heptagon">
              <a:avLst/>
            </a:prstGeom>
            <a:solidFill>
              <a:srgbClr val="0E7CF6"/>
            </a:solidFill>
            <a:ln w="31750">
              <a:solidFill>
                <a:srgbClr val="0E7C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Isosceles Triangle 50"/>
            <p:cNvSpPr/>
            <p:nvPr/>
          </p:nvSpPr>
          <p:spPr>
            <a:xfrm rot="2222016">
              <a:off x="6352458" y="2789834"/>
              <a:ext cx="2516554" cy="2075046"/>
            </a:xfrm>
            <a:prstGeom prst="triangle">
              <a:avLst/>
            </a:prstGeom>
            <a:solidFill>
              <a:srgbClr val="0E7CF6"/>
            </a:solidFill>
            <a:ln w="38100">
              <a:solidFill>
                <a:srgbClr val="0E7C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Heptagon 34"/>
          <p:cNvSpPr/>
          <p:nvPr/>
        </p:nvSpPr>
        <p:spPr>
          <a:xfrm rot="1031603">
            <a:off x="6831041" y="2803878"/>
            <a:ext cx="1448232" cy="1182471"/>
          </a:xfrm>
          <a:custGeom>
            <a:avLst/>
            <a:gdLst>
              <a:gd name="connsiteX0" fmla="*/ -6 w 2485293"/>
              <a:gd name="connsiteY0" fmla="*/ 1535521 h 2387661"/>
              <a:gd name="connsiteX1" fmla="*/ 246120 w 2485293"/>
              <a:gd name="connsiteY1" fmla="*/ 472908 h 2387661"/>
              <a:gd name="connsiteX2" fmla="*/ 1242647 w 2485293"/>
              <a:gd name="connsiteY2" fmla="*/ 0 h 2387661"/>
              <a:gd name="connsiteX3" fmla="*/ 2239173 w 2485293"/>
              <a:gd name="connsiteY3" fmla="*/ 472908 h 2387661"/>
              <a:gd name="connsiteX4" fmla="*/ 2485299 w 2485293"/>
              <a:gd name="connsiteY4" fmla="*/ 1535521 h 2387661"/>
              <a:gd name="connsiteX5" fmla="*/ 1795673 w 2485293"/>
              <a:gd name="connsiteY5" fmla="*/ 2387674 h 2387661"/>
              <a:gd name="connsiteX6" fmla="*/ 689620 w 2485293"/>
              <a:gd name="connsiteY6" fmla="*/ 2387674 h 2387661"/>
              <a:gd name="connsiteX7" fmla="*/ -6 w 2485293"/>
              <a:gd name="connsiteY7" fmla="*/ 1535521 h 2387661"/>
              <a:gd name="connsiteX0" fmla="*/ 0 w 2485305"/>
              <a:gd name="connsiteY0" fmla="*/ 1535521 h 2387674"/>
              <a:gd name="connsiteX1" fmla="*/ 1796370 w 2485305"/>
              <a:gd name="connsiteY1" fmla="*/ 1229573 h 2387674"/>
              <a:gd name="connsiteX2" fmla="*/ 1242653 w 2485305"/>
              <a:gd name="connsiteY2" fmla="*/ 0 h 2387674"/>
              <a:gd name="connsiteX3" fmla="*/ 2239179 w 2485305"/>
              <a:gd name="connsiteY3" fmla="*/ 472908 h 2387674"/>
              <a:gd name="connsiteX4" fmla="*/ 2485305 w 2485305"/>
              <a:gd name="connsiteY4" fmla="*/ 1535521 h 2387674"/>
              <a:gd name="connsiteX5" fmla="*/ 1795679 w 2485305"/>
              <a:gd name="connsiteY5" fmla="*/ 2387674 h 2387674"/>
              <a:gd name="connsiteX6" fmla="*/ 689626 w 2485305"/>
              <a:gd name="connsiteY6" fmla="*/ 2387674 h 2387674"/>
              <a:gd name="connsiteX7" fmla="*/ 0 w 2485305"/>
              <a:gd name="connsiteY7" fmla="*/ 1535521 h 2387674"/>
              <a:gd name="connsiteX0" fmla="*/ 0 w 1933788"/>
              <a:gd name="connsiteY0" fmla="*/ 2222336 h 2387674"/>
              <a:gd name="connsiteX1" fmla="*/ 1244853 w 1933788"/>
              <a:gd name="connsiteY1" fmla="*/ 1229573 h 2387674"/>
              <a:gd name="connsiteX2" fmla="*/ 691136 w 1933788"/>
              <a:gd name="connsiteY2" fmla="*/ 0 h 2387674"/>
              <a:gd name="connsiteX3" fmla="*/ 1687662 w 1933788"/>
              <a:gd name="connsiteY3" fmla="*/ 472908 h 2387674"/>
              <a:gd name="connsiteX4" fmla="*/ 1933788 w 1933788"/>
              <a:gd name="connsiteY4" fmla="*/ 1535521 h 2387674"/>
              <a:gd name="connsiteX5" fmla="*/ 1244162 w 1933788"/>
              <a:gd name="connsiteY5" fmla="*/ 2387674 h 2387674"/>
              <a:gd name="connsiteX6" fmla="*/ 138109 w 1933788"/>
              <a:gd name="connsiteY6" fmla="*/ 2387674 h 2387674"/>
              <a:gd name="connsiteX7" fmla="*/ 0 w 1933788"/>
              <a:gd name="connsiteY7" fmla="*/ 2222336 h 2387674"/>
              <a:gd name="connsiteX0" fmla="*/ 0 w 1687662"/>
              <a:gd name="connsiteY0" fmla="*/ 2222336 h 2387674"/>
              <a:gd name="connsiteX1" fmla="*/ 1244853 w 1687662"/>
              <a:gd name="connsiteY1" fmla="*/ 1229573 h 2387674"/>
              <a:gd name="connsiteX2" fmla="*/ 691136 w 1687662"/>
              <a:gd name="connsiteY2" fmla="*/ 0 h 2387674"/>
              <a:gd name="connsiteX3" fmla="*/ 1687662 w 1687662"/>
              <a:gd name="connsiteY3" fmla="*/ 472908 h 2387674"/>
              <a:gd name="connsiteX4" fmla="*/ 1442437 w 1687662"/>
              <a:gd name="connsiteY4" fmla="*/ 2138725 h 2387674"/>
              <a:gd name="connsiteX5" fmla="*/ 1244162 w 1687662"/>
              <a:gd name="connsiteY5" fmla="*/ 2387674 h 2387674"/>
              <a:gd name="connsiteX6" fmla="*/ 138109 w 1687662"/>
              <a:gd name="connsiteY6" fmla="*/ 2387674 h 2387674"/>
              <a:gd name="connsiteX7" fmla="*/ 0 w 1687662"/>
              <a:gd name="connsiteY7" fmla="*/ 2222336 h 2387674"/>
              <a:gd name="connsiteX0" fmla="*/ 0 w 1442437"/>
              <a:gd name="connsiteY0" fmla="*/ 2222336 h 2387674"/>
              <a:gd name="connsiteX1" fmla="*/ 1244853 w 1442437"/>
              <a:gd name="connsiteY1" fmla="*/ 1229573 h 2387674"/>
              <a:gd name="connsiteX2" fmla="*/ 691136 w 1442437"/>
              <a:gd name="connsiteY2" fmla="*/ 0 h 2387674"/>
              <a:gd name="connsiteX3" fmla="*/ 1253978 w 1442437"/>
              <a:gd name="connsiteY3" fmla="*/ 1230261 h 2387674"/>
              <a:gd name="connsiteX4" fmla="*/ 1442437 w 1442437"/>
              <a:gd name="connsiteY4" fmla="*/ 2138725 h 2387674"/>
              <a:gd name="connsiteX5" fmla="*/ 1244162 w 1442437"/>
              <a:gd name="connsiteY5" fmla="*/ 2387674 h 2387674"/>
              <a:gd name="connsiteX6" fmla="*/ 138109 w 1442437"/>
              <a:gd name="connsiteY6" fmla="*/ 2387674 h 2387674"/>
              <a:gd name="connsiteX7" fmla="*/ 0 w 1442437"/>
              <a:gd name="connsiteY7" fmla="*/ 2222336 h 2387674"/>
              <a:gd name="connsiteX0" fmla="*/ 0 w 1442437"/>
              <a:gd name="connsiteY0" fmla="*/ 992763 h 1158101"/>
              <a:gd name="connsiteX1" fmla="*/ 1244853 w 1442437"/>
              <a:gd name="connsiteY1" fmla="*/ 0 h 1158101"/>
              <a:gd name="connsiteX2" fmla="*/ 1253978 w 1442437"/>
              <a:gd name="connsiteY2" fmla="*/ 688 h 1158101"/>
              <a:gd name="connsiteX3" fmla="*/ 1442437 w 1442437"/>
              <a:gd name="connsiteY3" fmla="*/ 909152 h 1158101"/>
              <a:gd name="connsiteX4" fmla="*/ 1244162 w 1442437"/>
              <a:gd name="connsiteY4" fmla="*/ 1158101 h 1158101"/>
              <a:gd name="connsiteX5" fmla="*/ 138109 w 1442437"/>
              <a:gd name="connsiteY5" fmla="*/ 1158101 h 1158101"/>
              <a:gd name="connsiteX6" fmla="*/ 0 w 1442437"/>
              <a:gd name="connsiteY6" fmla="*/ 992763 h 1158101"/>
              <a:gd name="connsiteX0" fmla="*/ 0 w 1442437"/>
              <a:gd name="connsiteY0" fmla="*/ 992763 h 1158101"/>
              <a:gd name="connsiteX1" fmla="*/ 1244853 w 1442437"/>
              <a:gd name="connsiteY1" fmla="*/ 0 h 1158101"/>
              <a:gd name="connsiteX2" fmla="*/ 1249429 w 1442437"/>
              <a:gd name="connsiteY2" fmla="*/ 2096 h 1158101"/>
              <a:gd name="connsiteX3" fmla="*/ 1442437 w 1442437"/>
              <a:gd name="connsiteY3" fmla="*/ 909152 h 1158101"/>
              <a:gd name="connsiteX4" fmla="*/ 1244162 w 1442437"/>
              <a:gd name="connsiteY4" fmla="*/ 1158101 h 1158101"/>
              <a:gd name="connsiteX5" fmla="*/ 138109 w 1442437"/>
              <a:gd name="connsiteY5" fmla="*/ 1158101 h 1158101"/>
              <a:gd name="connsiteX6" fmla="*/ 0 w 1442437"/>
              <a:gd name="connsiteY6" fmla="*/ 992763 h 1158101"/>
              <a:gd name="connsiteX0" fmla="*/ 0 w 1442437"/>
              <a:gd name="connsiteY0" fmla="*/ 1041305 h 1206643"/>
              <a:gd name="connsiteX1" fmla="*/ 1244853 w 1442437"/>
              <a:gd name="connsiteY1" fmla="*/ 48542 h 1206643"/>
              <a:gd name="connsiteX2" fmla="*/ 1276135 w 1442437"/>
              <a:gd name="connsiteY2" fmla="*/ 0 h 1206643"/>
              <a:gd name="connsiteX3" fmla="*/ 1442437 w 1442437"/>
              <a:gd name="connsiteY3" fmla="*/ 957694 h 1206643"/>
              <a:gd name="connsiteX4" fmla="*/ 1244162 w 1442437"/>
              <a:gd name="connsiteY4" fmla="*/ 1206643 h 1206643"/>
              <a:gd name="connsiteX5" fmla="*/ 138109 w 1442437"/>
              <a:gd name="connsiteY5" fmla="*/ 1206643 h 1206643"/>
              <a:gd name="connsiteX6" fmla="*/ 0 w 1442437"/>
              <a:gd name="connsiteY6" fmla="*/ 1041305 h 1206643"/>
              <a:gd name="connsiteX0" fmla="*/ 0 w 1442437"/>
              <a:gd name="connsiteY0" fmla="*/ 992763 h 1158101"/>
              <a:gd name="connsiteX1" fmla="*/ 1244853 w 1442437"/>
              <a:gd name="connsiteY1" fmla="*/ 0 h 1158101"/>
              <a:gd name="connsiteX2" fmla="*/ 1442437 w 1442437"/>
              <a:gd name="connsiteY2" fmla="*/ 909152 h 1158101"/>
              <a:gd name="connsiteX3" fmla="*/ 1244162 w 1442437"/>
              <a:gd name="connsiteY3" fmla="*/ 1158101 h 1158101"/>
              <a:gd name="connsiteX4" fmla="*/ 138109 w 1442437"/>
              <a:gd name="connsiteY4" fmla="*/ 1158101 h 1158101"/>
              <a:gd name="connsiteX5" fmla="*/ 0 w 1442437"/>
              <a:gd name="connsiteY5" fmla="*/ 992763 h 1158101"/>
              <a:gd name="connsiteX0" fmla="*/ 0 w 1442437"/>
              <a:gd name="connsiteY0" fmla="*/ 1039015 h 1204353"/>
              <a:gd name="connsiteX1" fmla="*/ 1265439 w 1442437"/>
              <a:gd name="connsiteY1" fmla="*/ 0 h 1204353"/>
              <a:gd name="connsiteX2" fmla="*/ 1442437 w 1442437"/>
              <a:gd name="connsiteY2" fmla="*/ 955404 h 1204353"/>
              <a:gd name="connsiteX3" fmla="*/ 1244162 w 1442437"/>
              <a:gd name="connsiteY3" fmla="*/ 1204353 h 1204353"/>
              <a:gd name="connsiteX4" fmla="*/ 138109 w 1442437"/>
              <a:gd name="connsiteY4" fmla="*/ 1204353 h 1204353"/>
              <a:gd name="connsiteX5" fmla="*/ 0 w 1442437"/>
              <a:gd name="connsiteY5" fmla="*/ 1039015 h 1204353"/>
              <a:gd name="connsiteX0" fmla="*/ 0 w 1442437"/>
              <a:gd name="connsiteY0" fmla="*/ 1018001 h 1183339"/>
              <a:gd name="connsiteX1" fmla="*/ 1261971 w 1442437"/>
              <a:gd name="connsiteY1" fmla="*/ 0 h 1183339"/>
              <a:gd name="connsiteX2" fmla="*/ 1442437 w 1442437"/>
              <a:gd name="connsiteY2" fmla="*/ 934390 h 1183339"/>
              <a:gd name="connsiteX3" fmla="*/ 1244162 w 1442437"/>
              <a:gd name="connsiteY3" fmla="*/ 1183339 h 1183339"/>
              <a:gd name="connsiteX4" fmla="*/ 138109 w 1442437"/>
              <a:gd name="connsiteY4" fmla="*/ 1183339 h 1183339"/>
              <a:gd name="connsiteX5" fmla="*/ 0 w 1442437"/>
              <a:gd name="connsiteY5" fmla="*/ 1018001 h 1183339"/>
              <a:gd name="connsiteX0" fmla="*/ 0 w 1442437"/>
              <a:gd name="connsiteY0" fmla="*/ 1016429 h 1181767"/>
              <a:gd name="connsiteX1" fmla="*/ 1264950 w 1442437"/>
              <a:gd name="connsiteY1" fmla="*/ 0 h 1181767"/>
              <a:gd name="connsiteX2" fmla="*/ 1442437 w 1442437"/>
              <a:gd name="connsiteY2" fmla="*/ 932818 h 1181767"/>
              <a:gd name="connsiteX3" fmla="*/ 1244162 w 1442437"/>
              <a:gd name="connsiteY3" fmla="*/ 1181767 h 1181767"/>
              <a:gd name="connsiteX4" fmla="*/ 138109 w 1442437"/>
              <a:gd name="connsiteY4" fmla="*/ 1181767 h 1181767"/>
              <a:gd name="connsiteX5" fmla="*/ 0 w 1442437"/>
              <a:gd name="connsiteY5" fmla="*/ 1016429 h 1181767"/>
              <a:gd name="connsiteX0" fmla="*/ 0 w 1435450"/>
              <a:gd name="connsiteY0" fmla="*/ 1006789 h 1181767"/>
              <a:gd name="connsiteX1" fmla="*/ 1257963 w 1435450"/>
              <a:gd name="connsiteY1" fmla="*/ 0 h 1181767"/>
              <a:gd name="connsiteX2" fmla="*/ 1435450 w 1435450"/>
              <a:gd name="connsiteY2" fmla="*/ 932818 h 1181767"/>
              <a:gd name="connsiteX3" fmla="*/ 1237175 w 1435450"/>
              <a:gd name="connsiteY3" fmla="*/ 1181767 h 1181767"/>
              <a:gd name="connsiteX4" fmla="*/ 131122 w 1435450"/>
              <a:gd name="connsiteY4" fmla="*/ 1181767 h 1181767"/>
              <a:gd name="connsiteX5" fmla="*/ 0 w 1435450"/>
              <a:gd name="connsiteY5" fmla="*/ 1006789 h 1181767"/>
              <a:gd name="connsiteX0" fmla="*/ 0 w 1435450"/>
              <a:gd name="connsiteY0" fmla="*/ 1006789 h 1181767"/>
              <a:gd name="connsiteX1" fmla="*/ 1257963 w 1435450"/>
              <a:gd name="connsiteY1" fmla="*/ 0 h 1181767"/>
              <a:gd name="connsiteX2" fmla="*/ 1435450 w 1435450"/>
              <a:gd name="connsiteY2" fmla="*/ 932818 h 1181767"/>
              <a:gd name="connsiteX3" fmla="*/ 1237175 w 1435450"/>
              <a:gd name="connsiteY3" fmla="*/ 1181767 h 1181767"/>
              <a:gd name="connsiteX4" fmla="*/ 134967 w 1435450"/>
              <a:gd name="connsiteY4" fmla="*/ 1178084 h 1181767"/>
              <a:gd name="connsiteX5" fmla="*/ 0 w 1435450"/>
              <a:gd name="connsiteY5" fmla="*/ 1006789 h 1181767"/>
              <a:gd name="connsiteX0" fmla="*/ 0 w 1449476"/>
              <a:gd name="connsiteY0" fmla="*/ 1006789 h 1181767"/>
              <a:gd name="connsiteX1" fmla="*/ 1257963 w 1449476"/>
              <a:gd name="connsiteY1" fmla="*/ 0 h 1181767"/>
              <a:gd name="connsiteX2" fmla="*/ 1449476 w 1449476"/>
              <a:gd name="connsiteY2" fmla="*/ 945926 h 1181767"/>
              <a:gd name="connsiteX3" fmla="*/ 1237175 w 1449476"/>
              <a:gd name="connsiteY3" fmla="*/ 1181767 h 1181767"/>
              <a:gd name="connsiteX4" fmla="*/ 134967 w 1449476"/>
              <a:gd name="connsiteY4" fmla="*/ 1178084 h 1181767"/>
              <a:gd name="connsiteX5" fmla="*/ 0 w 1449476"/>
              <a:gd name="connsiteY5" fmla="*/ 1006789 h 1181767"/>
              <a:gd name="connsiteX0" fmla="*/ 0 w 1449476"/>
              <a:gd name="connsiteY0" fmla="*/ 1006789 h 1181767"/>
              <a:gd name="connsiteX1" fmla="*/ 1257963 w 1449476"/>
              <a:gd name="connsiteY1" fmla="*/ 0 h 1181767"/>
              <a:gd name="connsiteX2" fmla="*/ 1449476 w 1449476"/>
              <a:gd name="connsiteY2" fmla="*/ 945926 h 1181767"/>
              <a:gd name="connsiteX3" fmla="*/ 1237175 w 1449476"/>
              <a:gd name="connsiteY3" fmla="*/ 1181767 h 1181767"/>
              <a:gd name="connsiteX4" fmla="*/ 134967 w 1449476"/>
              <a:gd name="connsiteY4" fmla="*/ 1178084 h 1181767"/>
              <a:gd name="connsiteX5" fmla="*/ 0 w 1449476"/>
              <a:gd name="connsiteY5" fmla="*/ 1006789 h 1181767"/>
              <a:gd name="connsiteX0" fmla="*/ 0 w 1449476"/>
              <a:gd name="connsiteY0" fmla="*/ 1007493 h 1182471"/>
              <a:gd name="connsiteX1" fmla="*/ 1260238 w 1449476"/>
              <a:gd name="connsiteY1" fmla="*/ 0 h 1182471"/>
              <a:gd name="connsiteX2" fmla="*/ 1449476 w 1449476"/>
              <a:gd name="connsiteY2" fmla="*/ 946630 h 1182471"/>
              <a:gd name="connsiteX3" fmla="*/ 1237175 w 1449476"/>
              <a:gd name="connsiteY3" fmla="*/ 1182471 h 1182471"/>
              <a:gd name="connsiteX4" fmla="*/ 134967 w 1449476"/>
              <a:gd name="connsiteY4" fmla="*/ 1178788 h 1182471"/>
              <a:gd name="connsiteX5" fmla="*/ 0 w 1449476"/>
              <a:gd name="connsiteY5" fmla="*/ 1007493 h 1182471"/>
              <a:gd name="connsiteX0" fmla="*/ 0 w 1452782"/>
              <a:gd name="connsiteY0" fmla="*/ 1020979 h 1182471"/>
              <a:gd name="connsiteX1" fmla="*/ 1263544 w 1452782"/>
              <a:gd name="connsiteY1" fmla="*/ 0 h 1182471"/>
              <a:gd name="connsiteX2" fmla="*/ 1452782 w 1452782"/>
              <a:gd name="connsiteY2" fmla="*/ 946630 h 1182471"/>
              <a:gd name="connsiteX3" fmla="*/ 1240481 w 1452782"/>
              <a:gd name="connsiteY3" fmla="*/ 1182471 h 1182471"/>
              <a:gd name="connsiteX4" fmla="*/ 138273 w 1452782"/>
              <a:gd name="connsiteY4" fmla="*/ 1178788 h 1182471"/>
              <a:gd name="connsiteX5" fmla="*/ 0 w 1452782"/>
              <a:gd name="connsiteY5" fmla="*/ 1020979 h 1182471"/>
              <a:gd name="connsiteX0" fmla="*/ 0 w 1448935"/>
              <a:gd name="connsiteY0" fmla="*/ 1017297 h 1182471"/>
              <a:gd name="connsiteX1" fmla="*/ 1259697 w 1448935"/>
              <a:gd name="connsiteY1" fmla="*/ 0 h 1182471"/>
              <a:gd name="connsiteX2" fmla="*/ 1448935 w 1448935"/>
              <a:gd name="connsiteY2" fmla="*/ 946630 h 1182471"/>
              <a:gd name="connsiteX3" fmla="*/ 1236634 w 1448935"/>
              <a:gd name="connsiteY3" fmla="*/ 1182471 h 1182471"/>
              <a:gd name="connsiteX4" fmla="*/ 134426 w 1448935"/>
              <a:gd name="connsiteY4" fmla="*/ 1178788 h 1182471"/>
              <a:gd name="connsiteX5" fmla="*/ 0 w 1448935"/>
              <a:gd name="connsiteY5" fmla="*/ 1017297 h 1182471"/>
              <a:gd name="connsiteX0" fmla="*/ 0 w 1448232"/>
              <a:gd name="connsiteY0" fmla="*/ 1019572 h 1182471"/>
              <a:gd name="connsiteX1" fmla="*/ 1258994 w 1448232"/>
              <a:gd name="connsiteY1" fmla="*/ 0 h 1182471"/>
              <a:gd name="connsiteX2" fmla="*/ 1448232 w 1448232"/>
              <a:gd name="connsiteY2" fmla="*/ 946630 h 1182471"/>
              <a:gd name="connsiteX3" fmla="*/ 1235931 w 1448232"/>
              <a:gd name="connsiteY3" fmla="*/ 1182471 h 1182471"/>
              <a:gd name="connsiteX4" fmla="*/ 133723 w 1448232"/>
              <a:gd name="connsiteY4" fmla="*/ 1178788 h 1182471"/>
              <a:gd name="connsiteX5" fmla="*/ 0 w 1448232"/>
              <a:gd name="connsiteY5" fmla="*/ 1019572 h 118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48232" h="1182471">
                <a:moveTo>
                  <a:pt x="0" y="1019572"/>
                </a:moveTo>
                <a:lnTo>
                  <a:pt x="1258994" y="0"/>
                </a:lnTo>
                <a:lnTo>
                  <a:pt x="1448232" y="946630"/>
                </a:lnTo>
                <a:lnTo>
                  <a:pt x="1235931" y="1182471"/>
                </a:lnTo>
                <a:lnTo>
                  <a:pt x="133723" y="1178788"/>
                </a:lnTo>
                <a:lnTo>
                  <a:pt x="0" y="1019572"/>
                </a:lnTo>
                <a:close/>
              </a:path>
            </a:pathLst>
          </a:cu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5" name="Group 64"/>
          <p:cNvGrpSpPr/>
          <p:nvPr/>
        </p:nvGrpSpPr>
        <p:grpSpPr>
          <a:xfrm>
            <a:off x="5685068" y="1463248"/>
            <a:ext cx="3429000" cy="4688598"/>
            <a:chOff x="9416018" y="2467525"/>
            <a:chExt cx="3429000" cy="4688598"/>
          </a:xfrm>
        </p:grpSpPr>
        <p:sp>
          <p:nvSpPr>
            <p:cNvPr id="58" name="Rectangle 57"/>
            <p:cNvSpPr/>
            <p:nvPr/>
          </p:nvSpPr>
          <p:spPr>
            <a:xfrm>
              <a:off x="9416018" y="2467525"/>
              <a:ext cx="3429000" cy="46885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9807346" y="2959208"/>
              <a:ext cx="2743200" cy="2743200"/>
            </a:xfrm>
            <a:prstGeom prst="ellipse">
              <a:avLst/>
            </a:prstGeom>
            <a:noFill/>
            <a:ln w="38100">
              <a:solidFill>
                <a:srgbClr val="FF2FD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Isosceles Triangle 9"/>
            <p:cNvSpPr/>
            <p:nvPr/>
          </p:nvSpPr>
          <p:spPr>
            <a:xfrm rot="10800000">
              <a:off x="10239879" y="4684844"/>
              <a:ext cx="424717" cy="433023"/>
            </a:xfrm>
            <a:prstGeom prst="triangle">
              <a:avLst/>
            </a:prstGeom>
            <a:solidFill>
              <a:srgbClr val="20DE00"/>
            </a:solidFill>
            <a:ln w="38100">
              <a:solidFill>
                <a:srgbClr val="20D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Isosceles Triangle 10"/>
            <p:cNvSpPr/>
            <p:nvPr/>
          </p:nvSpPr>
          <p:spPr>
            <a:xfrm rot="10800000">
              <a:off x="11640054" y="4436683"/>
              <a:ext cx="424717" cy="433023"/>
            </a:xfrm>
            <a:prstGeom prst="triangle">
              <a:avLst/>
            </a:prstGeom>
            <a:solidFill>
              <a:srgbClr val="20DE00"/>
            </a:solidFill>
            <a:ln w="38100">
              <a:solidFill>
                <a:srgbClr val="20D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Isosceles Triangle 11"/>
            <p:cNvSpPr/>
            <p:nvPr/>
          </p:nvSpPr>
          <p:spPr>
            <a:xfrm rot="10800000">
              <a:off x="10816996" y="3348270"/>
              <a:ext cx="424717" cy="433023"/>
            </a:xfrm>
            <a:prstGeom prst="triangle">
              <a:avLst/>
            </a:prstGeom>
            <a:solidFill>
              <a:srgbClr val="20DE00"/>
            </a:solidFill>
            <a:ln w="38100">
              <a:solidFill>
                <a:srgbClr val="20D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Isosceles Triangle 12"/>
            <p:cNvSpPr/>
            <p:nvPr/>
          </p:nvSpPr>
          <p:spPr>
            <a:xfrm rot="10800000">
              <a:off x="10648043" y="6085364"/>
              <a:ext cx="424717" cy="433023"/>
            </a:xfrm>
            <a:prstGeom prst="triangle">
              <a:avLst/>
            </a:prstGeom>
            <a:solidFill>
              <a:srgbClr val="20DE00"/>
            </a:solidFill>
            <a:ln w="38100">
              <a:solidFill>
                <a:srgbClr val="20D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Isosceles Triangle 13"/>
            <p:cNvSpPr/>
            <p:nvPr/>
          </p:nvSpPr>
          <p:spPr>
            <a:xfrm rot="10800000">
              <a:off x="11973428" y="5902247"/>
              <a:ext cx="424717" cy="433023"/>
            </a:xfrm>
            <a:prstGeom prst="triangle">
              <a:avLst/>
            </a:prstGeom>
            <a:solidFill>
              <a:srgbClr val="20DE00"/>
            </a:solidFill>
            <a:ln w="38100">
              <a:solidFill>
                <a:srgbClr val="20D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514524" y="2334530"/>
            <a:ext cx="1824892" cy="1769597"/>
            <a:chOff x="6514524" y="2334530"/>
            <a:chExt cx="1824892" cy="1769597"/>
          </a:xfrm>
        </p:grpSpPr>
        <p:sp>
          <p:nvSpPr>
            <p:cNvPr id="62" name="Isosceles Triangle 61"/>
            <p:cNvSpPr/>
            <p:nvPr/>
          </p:nvSpPr>
          <p:spPr>
            <a:xfrm rot="10800000">
              <a:off x="6514524" y="3671104"/>
              <a:ext cx="424717" cy="433023"/>
            </a:xfrm>
            <a:prstGeom prst="triangle">
              <a:avLst/>
            </a:prstGeom>
            <a:solidFill>
              <a:srgbClr val="0E7CF6"/>
            </a:solidFill>
            <a:ln w="38100">
              <a:solidFill>
                <a:srgbClr val="0E7C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Isosceles Triangle 62"/>
            <p:cNvSpPr/>
            <p:nvPr/>
          </p:nvSpPr>
          <p:spPr>
            <a:xfrm rot="10800000">
              <a:off x="7914699" y="3422943"/>
              <a:ext cx="424717" cy="433023"/>
            </a:xfrm>
            <a:prstGeom prst="triangle">
              <a:avLst/>
            </a:prstGeom>
            <a:solidFill>
              <a:srgbClr val="0E7CF6"/>
            </a:solidFill>
            <a:ln w="38100">
              <a:solidFill>
                <a:srgbClr val="0E7C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Isosceles Triangle 63"/>
            <p:cNvSpPr/>
            <p:nvPr/>
          </p:nvSpPr>
          <p:spPr>
            <a:xfrm rot="10800000">
              <a:off x="7091641" y="2334530"/>
              <a:ext cx="424717" cy="433023"/>
            </a:xfrm>
            <a:prstGeom prst="triangle">
              <a:avLst/>
            </a:prstGeom>
            <a:solidFill>
              <a:srgbClr val="0E7CF6"/>
            </a:solidFill>
            <a:ln w="38100">
              <a:solidFill>
                <a:srgbClr val="0E7C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8891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5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08822"/>
            <a:ext cx="7886700" cy="838442"/>
          </a:xfrm>
        </p:spPr>
        <p:txBody>
          <a:bodyPr/>
          <a:lstStyle/>
          <a:p>
            <a:r>
              <a:rPr lang="en-US" b="1" dirty="0" smtClean="0"/>
              <a:t>Spatial Data Glossary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047264"/>
            <a:ext cx="7886700" cy="525106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GIS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</a:t>
            </a:r>
            <a:r>
              <a:rPr lang="en-US" b="1" i="1" dirty="0"/>
              <a:t>G</a:t>
            </a:r>
            <a:r>
              <a:rPr lang="en-US" i="1" dirty="0"/>
              <a:t>eographic </a:t>
            </a:r>
            <a:r>
              <a:rPr lang="en-US" b="1" i="1" dirty="0" smtClean="0"/>
              <a:t>I</a:t>
            </a:r>
            <a:r>
              <a:rPr lang="en-US" i="1" dirty="0" smtClean="0"/>
              <a:t>nformation </a:t>
            </a:r>
            <a:r>
              <a:rPr lang="en-US" b="1" i="1" dirty="0" smtClean="0"/>
              <a:t>S</a:t>
            </a:r>
            <a:r>
              <a:rPr lang="en-US" i="1" dirty="0" smtClean="0"/>
              <a:t>ystem</a:t>
            </a:r>
            <a:r>
              <a:rPr lang="en-US" i="1" dirty="0"/>
              <a:t>;</a:t>
            </a:r>
            <a:endParaRPr lang="en-US" i="1" dirty="0" smtClean="0"/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OGC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</a:t>
            </a:r>
            <a:r>
              <a:rPr lang="en-US" b="1" i="1" dirty="0" smtClean="0"/>
              <a:t>O</a:t>
            </a:r>
            <a:r>
              <a:rPr lang="en-US" i="1" dirty="0" smtClean="0"/>
              <a:t>pen </a:t>
            </a:r>
            <a:r>
              <a:rPr lang="en-US" b="1" i="1" dirty="0"/>
              <a:t>G</a:t>
            </a:r>
            <a:r>
              <a:rPr lang="en-US" i="1" dirty="0"/>
              <a:t>eospatial </a:t>
            </a:r>
            <a:r>
              <a:rPr lang="en-US" b="1" i="1" dirty="0"/>
              <a:t>C</a:t>
            </a:r>
            <a:r>
              <a:rPr lang="en-US" i="1" dirty="0"/>
              <a:t>onsortium –</a:t>
            </a:r>
            <a:r>
              <a:rPr lang="en-US" i="1" dirty="0" smtClean="0"/>
              <a:t> </a:t>
            </a:r>
            <a:r>
              <a:rPr lang="en-US" i="1" dirty="0"/>
              <a:t>develops GIS </a:t>
            </a:r>
            <a:r>
              <a:rPr lang="en-US" i="1" dirty="0" smtClean="0"/>
              <a:t>	standards</a:t>
            </a:r>
            <a:r>
              <a:rPr lang="en-US" i="1" dirty="0"/>
              <a:t>;</a:t>
            </a:r>
            <a:endParaRPr lang="en-US" i="1" dirty="0" smtClean="0"/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SRID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</a:t>
            </a:r>
            <a:r>
              <a:rPr lang="en-US" b="1" i="1" dirty="0"/>
              <a:t>S</a:t>
            </a:r>
            <a:r>
              <a:rPr lang="en-US" i="1" dirty="0"/>
              <a:t>patial </a:t>
            </a:r>
            <a:r>
              <a:rPr lang="en-US" b="1" i="1" dirty="0"/>
              <a:t>R</a:t>
            </a:r>
            <a:r>
              <a:rPr lang="en-US" i="1" dirty="0"/>
              <a:t>eference </a:t>
            </a:r>
            <a:r>
              <a:rPr lang="en-US" b="1" i="1" dirty="0"/>
              <a:t>ID</a:t>
            </a:r>
            <a:r>
              <a:rPr lang="en-US" i="1" dirty="0"/>
              <a:t> based on the specific </a:t>
            </a:r>
            <a:r>
              <a:rPr lang="en-US" i="1" dirty="0" smtClean="0"/>
              <a:t>ellipsoid 	used </a:t>
            </a:r>
            <a:r>
              <a:rPr lang="en-US" i="1" dirty="0"/>
              <a:t>for either flat-earth mapping or </a:t>
            </a:r>
            <a:r>
              <a:rPr lang="en-US" i="1" dirty="0" smtClean="0"/>
              <a:t>round-earth 	mapping</a:t>
            </a:r>
            <a:r>
              <a:rPr lang="en-US" i="1" dirty="0"/>
              <a:t>;</a:t>
            </a:r>
            <a:endParaRPr lang="en-US" i="1" dirty="0" smtClean="0"/>
          </a:p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WKT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</a:t>
            </a:r>
            <a:r>
              <a:rPr lang="en-US" b="1" i="1" dirty="0"/>
              <a:t>W</a:t>
            </a:r>
            <a:r>
              <a:rPr lang="en-US" i="1" dirty="0"/>
              <a:t>ell-</a:t>
            </a:r>
            <a:r>
              <a:rPr lang="en-US" b="1" i="1" dirty="0"/>
              <a:t>K</a:t>
            </a:r>
            <a:r>
              <a:rPr lang="en-US" i="1" dirty="0"/>
              <a:t>nown </a:t>
            </a:r>
            <a:r>
              <a:rPr lang="en-US" b="1" i="1" dirty="0"/>
              <a:t>T</a:t>
            </a:r>
            <a:r>
              <a:rPr lang="en-US" i="1" dirty="0"/>
              <a:t>ext</a:t>
            </a:r>
            <a:r>
              <a:rPr lang="en-US" i="1" dirty="0" smtClean="0"/>
              <a:t>;</a:t>
            </a:r>
          </a:p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WKB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</a:t>
            </a:r>
            <a:r>
              <a:rPr lang="en-US" b="1" i="1" dirty="0"/>
              <a:t>W</a:t>
            </a:r>
            <a:r>
              <a:rPr lang="en-US" i="1" dirty="0"/>
              <a:t>ell-</a:t>
            </a:r>
            <a:r>
              <a:rPr lang="en-US" b="1" i="1" dirty="0"/>
              <a:t>K</a:t>
            </a:r>
            <a:r>
              <a:rPr lang="en-US" i="1" dirty="0"/>
              <a:t>nown </a:t>
            </a:r>
            <a:r>
              <a:rPr lang="en-US" b="1" i="1" dirty="0" smtClean="0"/>
              <a:t>B</a:t>
            </a:r>
            <a:r>
              <a:rPr lang="en-US" i="1" dirty="0" smtClean="0"/>
              <a:t>inary;</a:t>
            </a:r>
          </a:p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EPSG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</a:t>
            </a:r>
            <a:r>
              <a:rPr lang="en-US" b="1" i="1" dirty="0"/>
              <a:t>E</a:t>
            </a:r>
            <a:r>
              <a:rPr lang="en-US" i="1" dirty="0"/>
              <a:t>uropean </a:t>
            </a:r>
            <a:r>
              <a:rPr lang="en-US" b="1" i="1" dirty="0"/>
              <a:t>P</a:t>
            </a:r>
            <a:r>
              <a:rPr lang="en-US" i="1" dirty="0"/>
              <a:t>etroleum </a:t>
            </a:r>
            <a:r>
              <a:rPr lang="en-US" b="1" i="1" dirty="0"/>
              <a:t>S</a:t>
            </a:r>
            <a:r>
              <a:rPr lang="en-US" i="1" dirty="0"/>
              <a:t>urvey </a:t>
            </a:r>
            <a:r>
              <a:rPr lang="en-US" b="1" i="1" dirty="0"/>
              <a:t>G</a:t>
            </a:r>
            <a:r>
              <a:rPr lang="en-US" i="1" dirty="0"/>
              <a:t>roup</a:t>
            </a:r>
            <a:r>
              <a:rPr lang="en-US" i="1" dirty="0" smtClean="0"/>
              <a:t>;</a:t>
            </a:r>
            <a:endParaRPr lang="en-US" i="1" dirty="0"/>
          </a:p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ESRI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</a:t>
            </a:r>
            <a:r>
              <a:rPr lang="en-US" b="1" i="1" dirty="0"/>
              <a:t>E</a:t>
            </a:r>
            <a:r>
              <a:rPr lang="en-US" i="1" dirty="0"/>
              <a:t>nvironmental </a:t>
            </a:r>
            <a:r>
              <a:rPr lang="en-US" b="1" i="1" dirty="0"/>
              <a:t>S</a:t>
            </a:r>
            <a:r>
              <a:rPr lang="en-US" i="1" dirty="0"/>
              <a:t>ystems </a:t>
            </a:r>
            <a:r>
              <a:rPr lang="en-US" b="1" i="1" dirty="0"/>
              <a:t>R</a:t>
            </a:r>
            <a:r>
              <a:rPr lang="en-US" i="1" dirty="0"/>
              <a:t>esearch </a:t>
            </a:r>
            <a:r>
              <a:rPr lang="en-US" b="1" i="1" dirty="0"/>
              <a:t>I</a:t>
            </a:r>
            <a:r>
              <a:rPr lang="en-US" i="1" dirty="0"/>
              <a:t>nstitute –</a:t>
            </a:r>
            <a:r>
              <a:rPr lang="en-US" i="1" dirty="0" smtClean="0"/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i="1" dirty="0"/>
              <a:t>	</a:t>
            </a:r>
            <a:r>
              <a:rPr lang="en-US" i="1" dirty="0" smtClean="0"/>
              <a:t>an international </a:t>
            </a:r>
            <a:r>
              <a:rPr lang="en-US" i="1" dirty="0"/>
              <a:t>supplier of GIS software</a:t>
            </a:r>
            <a:r>
              <a:rPr lang="en-US" i="1" dirty="0" smtClean="0"/>
              <a:t>;</a:t>
            </a:r>
          </a:p>
          <a:p>
            <a:pPr>
              <a:lnSpc>
                <a:spcPct val="100000"/>
              </a:lnSpc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NAD83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</a:t>
            </a:r>
            <a:r>
              <a:rPr lang="en-US" b="1" i="1" dirty="0"/>
              <a:t>N</a:t>
            </a:r>
            <a:r>
              <a:rPr lang="en-US" i="1" dirty="0"/>
              <a:t>orth </a:t>
            </a:r>
            <a:r>
              <a:rPr lang="en-US" b="1" i="1" dirty="0"/>
              <a:t>A</a:t>
            </a:r>
            <a:r>
              <a:rPr lang="en-US" i="1" dirty="0"/>
              <a:t>merican </a:t>
            </a:r>
            <a:r>
              <a:rPr lang="en-US" b="1" i="1" dirty="0"/>
              <a:t>D</a:t>
            </a:r>
            <a:r>
              <a:rPr lang="en-US" i="1" dirty="0"/>
              <a:t>atum 1983;</a:t>
            </a:r>
          </a:p>
          <a:p>
            <a:pPr>
              <a:lnSpc>
                <a:spcPct val="100000"/>
              </a:lnSpc>
            </a:pP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WGS84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 smtClean="0"/>
              <a:t>– </a:t>
            </a:r>
            <a:r>
              <a:rPr lang="en-US" b="1" i="1" dirty="0" smtClean="0"/>
              <a:t>W</a:t>
            </a:r>
            <a:r>
              <a:rPr lang="en-US" i="1" dirty="0" smtClean="0"/>
              <a:t>orld </a:t>
            </a:r>
            <a:r>
              <a:rPr lang="en-US" b="1" i="1" dirty="0"/>
              <a:t>G</a:t>
            </a:r>
            <a:r>
              <a:rPr lang="en-US" i="1" dirty="0"/>
              <a:t>eodetic </a:t>
            </a:r>
            <a:r>
              <a:rPr lang="en-US" b="1" i="1" dirty="0"/>
              <a:t>S</a:t>
            </a:r>
            <a:r>
              <a:rPr lang="en-US" i="1" dirty="0"/>
              <a:t>ystem 1984</a:t>
            </a:r>
            <a:r>
              <a:rPr lang="en-US" i="1" dirty="0" smtClean="0"/>
              <a:t>;</a:t>
            </a:r>
            <a:endParaRPr lang="en-US" i="1" dirty="0"/>
          </a:p>
          <a:p>
            <a:pPr>
              <a:lnSpc>
                <a:spcPct val="100000"/>
              </a:lnSpc>
            </a:pPr>
            <a:endParaRPr lang="en-US" i="1" dirty="0"/>
          </a:p>
          <a:p>
            <a:pPr marL="0" indent="0">
              <a:lnSpc>
                <a:spcPct val="100000"/>
              </a:lnSpc>
              <a:buNone/>
            </a:pPr>
            <a:endParaRPr lang="en-US" i="1" dirty="0" smtClean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069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Basic 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Point</a:t>
            </a:r>
          </a:p>
          <a:p>
            <a:endParaRPr lang="en-US" dirty="0" smtClean="0"/>
          </a:p>
          <a:p>
            <a:r>
              <a:rPr lang="en-US" dirty="0" err="1" smtClean="0"/>
              <a:t>LineString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Polygon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4431323" y="1825625"/>
            <a:ext cx="281354" cy="289170"/>
          </a:xfrm>
          <a:prstGeom prst="ellipse">
            <a:avLst/>
          </a:prstGeom>
          <a:solidFill>
            <a:srgbClr val="20DE00"/>
          </a:solidFill>
          <a:ln>
            <a:solidFill>
              <a:srgbClr val="20DE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4110892" y="2540000"/>
            <a:ext cx="3016739" cy="76590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gular Pentagon 10"/>
          <p:cNvSpPr/>
          <p:nvPr/>
        </p:nvSpPr>
        <p:spPr>
          <a:xfrm>
            <a:off x="5009661" y="3618523"/>
            <a:ext cx="2063261" cy="1985108"/>
          </a:xfrm>
          <a:prstGeom prst="pentagon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79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81205"/>
          </a:xfrm>
        </p:spPr>
        <p:txBody>
          <a:bodyPr/>
          <a:lstStyle/>
          <a:p>
            <a:r>
              <a:rPr lang="en-US" b="1" dirty="0" smtClean="0"/>
              <a:t>Additional 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26250"/>
            <a:ext cx="7886700" cy="5050713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dirty="0" err="1" smtClean="0"/>
              <a:t>CircularString</a:t>
            </a:r>
            <a:endParaRPr lang="en-US" dirty="0" smtClean="0"/>
          </a:p>
          <a:p>
            <a:pPr>
              <a:lnSpc>
                <a:spcPct val="120000"/>
              </a:lnSpc>
            </a:pPr>
            <a:r>
              <a:rPr lang="en-US" dirty="0" err="1" smtClean="0"/>
              <a:t>CompoundCurve</a:t>
            </a:r>
            <a:endParaRPr lang="en-US" dirty="0" smtClean="0"/>
          </a:p>
          <a:p>
            <a:pPr>
              <a:lnSpc>
                <a:spcPct val="200000"/>
              </a:lnSpc>
            </a:pPr>
            <a:r>
              <a:rPr lang="en-US" dirty="0" smtClean="0"/>
              <a:t>Multipoint</a:t>
            </a:r>
          </a:p>
          <a:p>
            <a:pPr>
              <a:lnSpc>
                <a:spcPct val="200000"/>
              </a:lnSpc>
            </a:pPr>
            <a:r>
              <a:rPr lang="en-US" dirty="0" err="1"/>
              <a:t>MultiLineString</a:t>
            </a:r>
            <a:endParaRPr lang="en-US" dirty="0"/>
          </a:p>
          <a:p>
            <a:pPr>
              <a:lnSpc>
                <a:spcPct val="200000"/>
              </a:lnSpc>
            </a:pPr>
            <a:r>
              <a:rPr lang="en-US" dirty="0" err="1" smtClean="0"/>
              <a:t>MultiPolygon</a:t>
            </a:r>
            <a:endParaRPr lang="en-US" dirty="0" smtClean="0"/>
          </a:p>
          <a:p>
            <a:pPr>
              <a:lnSpc>
                <a:spcPct val="200000"/>
              </a:lnSpc>
            </a:pPr>
            <a:r>
              <a:rPr lang="en-US" dirty="0" err="1"/>
              <a:t>GeometryCollection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  <p:sp>
        <p:nvSpPr>
          <p:cNvPr id="9" name="Pie 8"/>
          <p:cNvSpPr/>
          <p:nvPr/>
        </p:nvSpPr>
        <p:spPr>
          <a:xfrm>
            <a:off x="4148994" y="625843"/>
            <a:ext cx="1371600" cy="1371600"/>
          </a:xfrm>
          <a:prstGeom prst="pie">
            <a:avLst>
              <a:gd name="adj1" fmla="val 0"/>
              <a:gd name="adj2" fmla="val 5453893"/>
            </a:avLst>
          </a:prstGeom>
          <a:solidFill>
            <a:schemeClr val="bg1"/>
          </a:solidFill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573218" y="4006091"/>
            <a:ext cx="1531815" cy="1438031"/>
          </a:xfrm>
          <a:custGeom>
            <a:avLst/>
            <a:gdLst>
              <a:gd name="connsiteX0" fmla="*/ 890954 w 1531815"/>
              <a:gd name="connsiteY0" fmla="*/ 953477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664307 w 1531815"/>
              <a:gd name="connsiteY5" fmla="*/ 1438031 h 1438031"/>
              <a:gd name="connsiteX6" fmla="*/ 0 w 1531815"/>
              <a:gd name="connsiteY6" fmla="*/ 703385 h 1438031"/>
              <a:gd name="connsiteX7" fmla="*/ 1023815 w 1531815"/>
              <a:gd name="connsiteY7" fmla="*/ 0 h 1438031"/>
              <a:gd name="connsiteX8" fmla="*/ 1531815 w 1531815"/>
              <a:gd name="connsiteY8" fmla="*/ 171939 h 1438031"/>
              <a:gd name="connsiteX9" fmla="*/ 1391138 w 1531815"/>
              <a:gd name="connsiteY9" fmla="*/ 1156677 h 1438031"/>
              <a:gd name="connsiteX10" fmla="*/ 844061 w 1531815"/>
              <a:gd name="connsiteY10" fmla="*/ 1383324 h 1438031"/>
              <a:gd name="connsiteX11" fmla="*/ 1156677 w 1531815"/>
              <a:gd name="connsiteY11" fmla="*/ 1047262 h 1438031"/>
              <a:gd name="connsiteX12" fmla="*/ 890954 w 1531815"/>
              <a:gd name="connsiteY12" fmla="*/ 953477 h 1438031"/>
              <a:gd name="connsiteX0" fmla="*/ 819516 w 1531815"/>
              <a:gd name="connsiteY0" fmla="*/ 946333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664307 w 1531815"/>
              <a:gd name="connsiteY5" fmla="*/ 1438031 h 1438031"/>
              <a:gd name="connsiteX6" fmla="*/ 0 w 1531815"/>
              <a:gd name="connsiteY6" fmla="*/ 703385 h 1438031"/>
              <a:gd name="connsiteX7" fmla="*/ 1023815 w 1531815"/>
              <a:gd name="connsiteY7" fmla="*/ 0 h 1438031"/>
              <a:gd name="connsiteX8" fmla="*/ 1531815 w 1531815"/>
              <a:gd name="connsiteY8" fmla="*/ 171939 h 1438031"/>
              <a:gd name="connsiteX9" fmla="*/ 1391138 w 1531815"/>
              <a:gd name="connsiteY9" fmla="*/ 1156677 h 1438031"/>
              <a:gd name="connsiteX10" fmla="*/ 844061 w 1531815"/>
              <a:gd name="connsiteY10" fmla="*/ 1383324 h 1438031"/>
              <a:gd name="connsiteX11" fmla="*/ 1156677 w 1531815"/>
              <a:gd name="connsiteY11" fmla="*/ 1047262 h 1438031"/>
              <a:gd name="connsiteX12" fmla="*/ 819516 w 1531815"/>
              <a:gd name="connsiteY12" fmla="*/ 946333 h 1438031"/>
              <a:gd name="connsiteX0" fmla="*/ 819516 w 1531815"/>
              <a:gd name="connsiteY0" fmla="*/ 946333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664307 w 1531815"/>
              <a:gd name="connsiteY5" fmla="*/ 1438031 h 1438031"/>
              <a:gd name="connsiteX6" fmla="*/ 0 w 1531815"/>
              <a:gd name="connsiteY6" fmla="*/ 703385 h 1438031"/>
              <a:gd name="connsiteX7" fmla="*/ 1023815 w 1531815"/>
              <a:gd name="connsiteY7" fmla="*/ 0 h 1438031"/>
              <a:gd name="connsiteX8" fmla="*/ 1531815 w 1531815"/>
              <a:gd name="connsiteY8" fmla="*/ 171939 h 1438031"/>
              <a:gd name="connsiteX9" fmla="*/ 1391138 w 1531815"/>
              <a:gd name="connsiteY9" fmla="*/ 1156677 h 1438031"/>
              <a:gd name="connsiteX10" fmla="*/ 844061 w 1531815"/>
              <a:gd name="connsiteY10" fmla="*/ 1383324 h 1438031"/>
              <a:gd name="connsiteX11" fmla="*/ 1156677 w 1531815"/>
              <a:gd name="connsiteY11" fmla="*/ 1047262 h 1438031"/>
              <a:gd name="connsiteX12" fmla="*/ 955736 w 1531815"/>
              <a:gd name="connsiteY12" fmla="*/ 986937 h 1438031"/>
              <a:gd name="connsiteX13" fmla="*/ 819516 w 1531815"/>
              <a:gd name="connsiteY13" fmla="*/ 946333 h 1438031"/>
              <a:gd name="connsiteX0" fmla="*/ 819516 w 1531815"/>
              <a:gd name="connsiteY0" fmla="*/ 946333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664307 w 1531815"/>
              <a:gd name="connsiteY5" fmla="*/ 1438031 h 1438031"/>
              <a:gd name="connsiteX6" fmla="*/ 0 w 1531815"/>
              <a:gd name="connsiteY6" fmla="*/ 703385 h 1438031"/>
              <a:gd name="connsiteX7" fmla="*/ 1023815 w 1531815"/>
              <a:gd name="connsiteY7" fmla="*/ 0 h 1438031"/>
              <a:gd name="connsiteX8" fmla="*/ 1531815 w 1531815"/>
              <a:gd name="connsiteY8" fmla="*/ 171939 h 1438031"/>
              <a:gd name="connsiteX9" fmla="*/ 1391138 w 1531815"/>
              <a:gd name="connsiteY9" fmla="*/ 1156677 h 1438031"/>
              <a:gd name="connsiteX10" fmla="*/ 844061 w 1531815"/>
              <a:gd name="connsiteY10" fmla="*/ 1383324 h 1438031"/>
              <a:gd name="connsiteX11" fmla="*/ 1156677 w 1531815"/>
              <a:gd name="connsiteY11" fmla="*/ 1047262 h 1438031"/>
              <a:gd name="connsiteX12" fmla="*/ 965261 w 1531815"/>
              <a:gd name="connsiteY12" fmla="*/ 1086950 h 1438031"/>
              <a:gd name="connsiteX13" fmla="*/ 819516 w 1531815"/>
              <a:gd name="connsiteY13" fmla="*/ 946333 h 1438031"/>
              <a:gd name="connsiteX0" fmla="*/ 819516 w 1531815"/>
              <a:gd name="connsiteY0" fmla="*/ 946333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941448 w 1531815"/>
              <a:gd name="connsiteY5" fmla="*/ 1001225 h 1438031"/>
              <a:gd name="connsiteX6" fmla="*/ 664307 w 1531815"/>
              <a:gd name="connsiteY6" fmla="*/ 1438031 h 1438031"/>
              <a:gd name="connsiteX7" fmla="*/ 0 w 1531815"/>
              <a:gd name="connsiteY7" fmla="*/ 703385 h 1438031"/>
              <a:gd name="connsiteX8" fmla="*/ 1023815 w 1531815"/>
              <a:gd name="connsiteY8" fmla="*/ 0 h 1438031"/>
              <a:gd name="connsiteX9" fmla="*/ 1531815 w 1531815"/>
              <a:gd name="connsiteY9" fmla="*/ 171939 h 1438031"/>
              <a:gd name="connsiteX10" fmla="*/ 1391138 w 1531815"/>
              <a:gd name="connsiteY10" fmla="*/ 1156677 h 1438031"/>
              <a:gd name="connsiteX11" fmla="*/ 844061 w 1531815"/>
              <a:gd name="connsiteY11" fmla="*/ 1383324 h 1438031"/>
              <a:gd name="connsiteX12" fmla="*/ 1156677 w 1531815"/>
              <a:gd name="connsiteY12" fmla="*/ 1047262 h 1438031"/>
              <a:gd name="connsiteX13" fmla="*/ 965261 w 1531815"/>
              <a:gd name="connsiteY13" fmla="*/ 1086950 h 1438031"/>
              <a:gd name="connsiteX14" fmla="*/ 819516 w 1531815"/>
              <a:gd name="connsiteY14" fmla="*/ 946333 h 1438031"/>
              <a:gd name="connsiteX0" fmla="*/ 819516 w 1531815"/>
              <a:gd name="connsiteY0" fmla="*/ 946333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824767 w 1531815"/>
              <a:gd name="connsiteY5" fmla="*/ 948837 h 1438031"/>
              <a:gd name="connsiteX6" fmla="*/ 664307 w 1531815"/>
              <a:gd name="connsiteY6" fmla="*/ 1438031 h 1438031"/>
              <a:gd name="connsiteX7" fmla="*/ 0 w 1531815"/>
              <a:gd name="connsiteY7" fmla="*/ 703385 h 1438031"/>
              <a:gd name="connsiteX8" fmla="*/ 1023815 w 1531815"/>
              <a:gd name="connsiteY8" fmla="*/ 0 h 1438031"/>
              <a:gd name="connsiteX9" fmla="*/ 1531815 w 1531815"/>
              <a:gd name="connsiteY9" fmla="*/ 171939 h 1438031"/>
              <a:gd name="connsiteX10" fmla="*/ 1391138 w 1531815"/>
              <a:gd name="connsiteY10" fmla="*/ 1156677 h 1438031"/>
              <a:gd name="connsiteX11" fmla="*/ 844061 w 1531815"/>
              <a:gd name="connsiteY11" fmla="*/ 1383324 h 1438031"/>
              <a:gd name="connsiteX12" fmla="*/ 1156677 w 1531815"/>
              <a:gd name="connsiteY12" fmla="*/ 1047262 h 1438031"/>
              <a:gd name="connsiteX13" fmla="*/ 965261 w 1531815"/>
              <a:gd name="connsiteY13" fmla="*/ 1086950 h 1438031"/>
              <a:gd name="connsiteX14" fmla="*/ 819516 w 1531815"/>
              <a:gd name="connsiteY14" fmla="*/ 946333 h 1438031"/>
              <a:gd name="connsiteX0" fmla="*/ 819516 w 1531815"/>
              <a:gd name="connsiteY0" fmla="*/ 946333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824767 w 1531815"/>
              <a:gd name="connsiteY5" fmla="*/ 948837 h 1438031"/>
              <a:gd name="connsiteX6" fmla="*/ 762855 w 1531815"/>
              <a:gd name="connsiteY6" fmla="*/ 1148862 h 1438031"/>
              <a:gd name="connsiteX7" fmla="*/ 664307 w 1531815"/>
              <a:gd name="connsiteY7" fmla="*/ 1438031 h 1438031"/>
              <a:gd name="connsiteX8" fmla="*/ 0 w 1531815"/>
              <a:gd name="connsiteY8" fmla="*/ 703385 h 1438031"/>
              <a:gd name="connsiteX9" fmla="*/ 1023815 w 1531815"/>
              <a:gd name="connsiteY9" fmla="*/ 0 h 1438031"/>
              <a:gd name="connsiteX10" fmla="*/ 1531815 w 1531815"/>
              <a:gd name="connsiteY10" fmla="*/ 171939 h 1438031"/>
              <a:gd name="connsiteX11" fmla="*/ 1391138 w 1531815"/>
              <a:gd name="connsiteY11" fmla="*/ 1156677 h 1438031"/>
              <a:gd name="connsiteX12" fmla="*/ 844061 w 1531815"/>
              <a:gd name="connsiteY12" fmla="*/ 1383324 h 1438031"/>
              <a:gd name="connsiteX13" fmla="*/ 1156677 w 1531815"/>
              <a:gd name="connsiteY13" fmla="*/ 1047262 h 1438031"/>
              <a:gd name="connsiteX14" fmla="*/ 965261 w 1531815"/>
              <a:gd name="connsiteY14" fmla="*/ 1086950 h 1438031"/>
              <a:gd name="connsiteX15" fmla="*/ 819516 w 1531815"/>
              <a:gd name="connsiteY15" fmla="*/ 946333 h 1438031"/>
              <a:gd name="connsiteX0" fmla="*/ 819516 w 1531815"/>
              <a:gd name="connsiteY0" fmla="*/ 946333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824767 w 1531815"/>
              <a:gd name="connsiteY5" fmla="*/ 948837 h 1438031"/>
              <a:gd name="connsiteX6" fmla="*/ 1127186 w 1531815"/>
              <a:gd name="connsiteY6" fmla="*/ 946456 h 1438031"/>
              <a:gd name="connsiteX7" fmla="*/ 664307 w 1531815"/>
              <a:gd name="connsiteY7" fmla="*/ 1438031 h 1438031"/>
              <a:gd name="connsiteX8" fmla="*/ 0 w 1531815"/>
              <a:gd name="connsiteY8" fmla="*/ 703385 h 1438031"/>
              <a:gd name="connsiteX9" fmla="*/ 1023815 w 1531815"/>
              <a:gd name="connsiteY9" fmla="*/ 0 h 1438031"/>
              <a:gd name="connsiteX10" fmla="*/ 1531815 w 1531815"/>
              <a:gd name="connsiteY10" fmla="*/ 171939 h 1438031"/>
              <a:gd name="connsiteX11" fmla="*/ 1391138 w 1531815"/>
              <a:gd name="connsiteY11" fmla="*/ 1156677 h 1438031"/>
              <a:gd name="connsiteX12" fmla="*/ 844061 w 1531815"/>
              <a:gd name="connsiteY12" fmla="*/ 1383324 h 1438031"/>
              <a:gd name="connsiteX13" fmla="*/ 1156677 w 1531815"/>
              <a:gd name="connsiteY13" fmla="*/ 1047262 h 1438031"/>
              <a:gd name="connsiteX14" fmla="*/ 965261 w 1531815"/>
              <a:gd name="connsiteY14" fmla="*/ 1086950 h 1438031"/>
              <a:gd name="connsiteX15" fmla="*/ 819516 w 1531815"/>
              <a:gd name="connsiteY15" fmla="*/ 946333 h 1438031"/>
              <a:gd name="connsiteX0" fmla="*/ 819516 w 1531815"/>
              <a:gd name="connsiteY0" fmla="*/ 946333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824767 w 1531815"/>
              <a:gd name="connsiteY5" fmla="*/ 948837 h 1438031"/>
              <a:gd name="connsiteX6" fmla="*/ 970023 w 1531815"/>
              <a:gd name="connsiteY6" fmla="*/ 1091712 h 1438031"/>
              <a:gd name="connsiteX7" fmla="*/ 664307 w 1531815"/>
              <a:gd name="connsiteY7" fmla="*/ 1438031 h 1438031"/>
              <a:gd name="connsiteX8" fmla="*/ 0 w 1531815"/>
              <a:gd name="connsiteY8" fmla="*/ 703385 h 1438031"/>
              <a:gd name="connsiteX9" fmla="*/ 1023815 w 1531815"/>
              <a:gd name="connsiteY9" fmla="*/ 0 h 1438031"/>
              <a:gd name="connsiteX10" fmla="*/ 1531815 w 1531815"/>
              <a:gd name="connsiteY10" fmla="*/ 171939 h 1438031"/>
              <a:gd name="connsiteX11" fmla="*/ 1391138 w 1531815"/>
              <a:gd name="connsiteY11" fmla="*/ 1156677 h 1438031"/>
              <a:gd name="connsiteX12" fmla="*/ 844061 w 1531815"/>
              <a:gd name="connsiteY12" fmla="*/ 1383324 h 1438031"/>
              <a:gd name="connsiteX13" fmla="*/ 1156677 w 1531815"/>
              <a:gd name="connsiteY13" fmla="*/ 1047262 h 1438031"/>
              <a:gd name="connsiteX14" fmla="*/ 965261 w 1531815"/>
              <a:gd name="connsiteY14" fmla="*/ 1086950 h 1438031"/>
              <a:gd name="connsiteX15" fmla="*/ 819516 w 1531815"/>
              <a:gd name="connsiteY15" fmla="*/ 946333 h 1438031"/>
              <a:gd name="connsiteX0" fmla="*/ 819516 w 1531815"/>
              <a:gd name="connsiteY0" fmla="*/ 946333 h 1440168"/>
              <a:gd name="connsiteX1" fmla="*/ 726830 w 1531815"/>
              <a:gd name="connsiteY1" fmla="*/ 734647 h 1440168"/>
              <a:gd name="connsiteX2" fmla="*/ 828430 w 1531815"/>
              <a:gd name="connsiteY2" fmla="*/ 484554 h 1440168"/>
              <a:gd name="connsiteX3" fmla="*/ 1047261 w 1531815"/>
              <a:gd name="connsiteY3" fmla="*/ 609600 h 1440168"/>
              <a:gd name="connsiteX4" fmla="*/ 1023815 w 1531815"/>
              <a:gd name="connsiteY4" fmla="*/ 875324 h 1440168"/>
              <a:gd name="connsiteX5" fmla="*/ 824767 w 1531815"/>
              <a:gd name="connsiteY5" fmla="*/ 948837 h 1440168"/>
              <a:gd name="connsiteX6" fmla="*/ 970023 w 1531815"/>
              <a:gd name="connsiteY6" fmla="*/ 1091712 h 1440168"/>
              <a:gd name="connsiteX7" fmla="*/ 664307 w 1531815"/>
              <a:gd name="connsiteY7" fmla="*/ 1438031 h 1440168"/>
              <a:gd name="connsiteX8" fmla="*/ 0 w 1531815"/>
              <a:gd name="connsiteY8" fmla="*/ 703385 h 1440168"/>
              <a:gd name="connsiteX9" fmla="*/ 1023815 w 1531815"/>
              <a:gd name="connsiteY9" fmla="*/ 0 h 1440168"/>
              <a:gd name="connsiteX10" fmla="*/ 1531815 w 1531815"/>
              <a:gd name="connsiteY10" fmla="*/ 171939 h 1440168"/>
              <a:gd name="connsiteX11" fmla="*/ 1391138 w 1531815"/>
              <a:gd name="connsiteY11" fmla="*/ 1156677 h 1440168"/>
              <a:gd name="connsiteX12" fmla="*/ 844061 w 1531815"/>
              <a:gd name="connsiteY12" fmla="*/ 1383324 h 1440168"/>
              <a:gd name="connsiteX13" fmla="*/ 666140 w 1531815"/>
              <a:gd name="connsiteY13" fmla="*/ 1440168 h 1440168"/>
              <a:gd name="connsiteX14" fmla="*/ 965261 w 1531815"/>
              <a:gd name="connsiteY14" fmla="*/ 1086950 h 1440168"/>
              <a:gd name="connsiteX15" fmla="*/ 819516 w 1531815"/>
              <a:gd name="connsiteY15" fmla="*/ 946333 h 1440168"/>
              <a:gd name="connsiteX0" fmla="*/ 819516 w 1531815"/>
              <a:gd name="connsiteY0" fmla="*/ 946333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824767 w 1531815"/>
              <a:gd name="connsiteY5" fmla="*/ 948837 h 1438031"/>
              <a:gd name="connsiteX6" fmla="*/ 970023 w 1531815"/>
              <a:gd name="connsiteY6" fmla="*/ 1091712 h 1438031"/>
              <a:gd name="connsiteX7" fmla="*/ 664307 w 1531815"/>
              <a:gd name="connsiteY7" fmla="*/ 1438031 h 1438031"/>
              <a:gd name="connsiteX8" fmla="*/ 0 w 1531815"/>
              <a:gd name="connsiteY8" fmla="*/ 703385 h 1438031"/>
              <a:gd name="connsiteX9" fmla="*/ 1023815 w 1531815"/>
              <a:gd name="connsiteY9" fmla="*/ 0 h 1438031"/>
              <a:gd name="connsiteX10" fmla="*/ 1531815 w 1531815"/>
              <a:gd name="connsiteY10" fmla="*/ 171939 h 1438031"/>
              <a:gd name="connsiteX11" fmla="*/ 1391138 w 1531815"/>
              <a:gd name="connsiteY11" fmla="*/ 1156677 h 1438031"/>
              <a:gd name="connsiteX12" fmla="*/ 844061 w 1531815"/>
              <a:gd name="connsiteY12" fmla="*/ 1383324 h 1438031"/>
              <a:gd name="connsiteX13" fmla="*/ 675665 w 1531815"/>
              <a:gd name="connsiteY13" fmla="*/ 1437786 h 1438031"/>
              <a:gd name="connsiteX14" fmla="*/ 965261 w 1531815"/>
              <a:gd name="connsiteY14" fmla="*/ 1086950 h 1438031"/>
              <a:gd name="connsiteX15" fmla="*/ 819516 w 1531815"/>
              <a:gd name="connsiteY15" fmla="*/ 946333 h 1438031"/>
              <a:gd name="connsiteX0" fmla="*/ 819516 w 1531815"/>
              <a:gd name="connsiteY0" fmla="*/ 946333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824767 w 1531815"/>
              <a:gd name="connsiteY5" fmla="*/ 948837 h 1438031"/>
              <a:gd name="connsiteX6" fmla="*/ 970023 w 1531815"/>
              <a:gd name="connsiteY6" fmla="*/ 1091712 h 1438031"/>
              <a:gd name="connsiteX7" fmla="*/ 664307 w 1531815"/>
              <a:gd name="connsiteY7" fmla="*/ 1438031 h 1438031"/>
              <a:gd name="connsiteX8" fmla="*/ 0 w 1531815"/>
              <a:gd name="connsiteY8" fmla="*/ 703385 h 1438031"/>
              <a:gd name="connsiteX9" fmla="*/ 1023815 w 1531815"/>
              <a:gd name="connsiteY9" fmla="*/ 0 h 1438031"/>
              <a:gd name="connsiteX10" fmla="*/ 1531815 w 1531815"/>
              <a:gd name="connsiteY10" fmla="*/ 171939 h 1438031"/>
              <a:gd name="connsiteX11" fmla="*/ 1391138 w 1531815"/>
              <a:gd name="connsiteY11" fmla="*/ 1156677 h 1438031"/>
              <a:gd name="connsiteX12" fmla="*/ 844061 w 1531815"/>
              <a:gd name="connsiteY12" fmla="*/ 1383324 h 1438031"/>
              <a:gd name="connsiteX13" fmla="*/ 678046 w 1531815"/>
              <a:gd name="connsiteY13" fmla="*/ 1433024 h 1438031"/>
              <a:gd name="connsiteX14" fmla="*/ 965261 w 1531815"/>
              <a:gd name="connsiteY14" fmla="*/ 1086950 h 1438031"/>
              <a:gd name="connsiteX15" fmla="*/ 819516 w 1531815"/>
              <a:gd name="connsiteY15" fmla="*/ 946333 h 1438031"/>
              <a:gd name="connsiteX0" fmla="*/ 819516 w 1531815"/>
              <a:gd name="connsiteY0" fmla="*/ 946333 h 1438031"/>
              <a:gd name="connsiteX1" fmla="*/ 726830 w 1531815"/>
              <a:gd name="connsiteY1" fmla="*/ 734647 h 1438031"/>
              <a:gd name="connsiteX2" fmla="*/ 828430 w 1531815"/>
              <a:gd name="connsiteY2" fmla="*/ 484554 h 1438031"/>
              <a:gd name="connsiteX3" fmla="*/ 1047261 w 1531815"/>
              <a:gd name="connsiteY3" fmla="*/ 609600 h 1438031"/>
              <a:gd name="connsiteX4" fmla="*/ 1023815 w 1531815"/>
              <a:gd name="connsiteY4" fmla="*/ 875324 h 1438031"/>
              <a:gd name="connsiteX5" fmla="*/ 824767 w 1531815"/>
              <a:gd name="connsiteY5" fmla="*/ 948837 h 1438031"/>
              <a:gd name="connsiteX6" fmla="*/ 970023 w 1531815"/>
              <a:gd name="connsiteY6" fmla="*/ 1091712 h 1438031"/>
              <a:gd name="connsiteX7" fmla="*/ 664307 w 1531815"/>
              <a:gd name="connsiteY7" fmla="*/ 1438031 h 1438031"/>
              <a:gd name="connsiteX8" fmla="*/ 0 w 1531815"/>
              <a:gd name="connsiteY8" fmla="*/ 703385 h 1438031"/>
              <a:gd name="connsiteX9" fmla="*/ 1023815 w 1531815"/>
              <a:gd name="connsiteY9" fmla="*/ 0 h 1438031"/>
              <a:gd name="connsiteX10" fmla="*/ 1531815 w 1531815"/>
              <a:gd name="connsiteY10" fmla="*/ 171939 h 1438031"/>
              <a:gd name="connsiteX11" fmla="*/ 1401030 w 1531815"/>
              <a:gd name="connsiteY11" fmla="*/ 1122669 h 1438031"/>
              <a:gd name="connsiteX12" fmla="*/ 1391138 w 1531815"/>
              <a:gd name="connsiteY12" fmla="*/ 1156677 h 1438031"/>
              <a:gd name="connsiteX13" fmla="*/ 844061 w 1531815"/>
              <a:gd name="connsiteY13" fmla="*/ 1383324 h 1438031"/>
              <a:gd name="connsiteX14" fmla="*/ 678046 w 1531815"/>
              <a:gd name="connsiteY14" fmla="*/ 1433024 h 1438031"/>
              <a:gd name="connsiteX15" fmla="*/ 965261 w 1531815"/>
              <a:gd name="connsiteY15" fmla="*/ 1086950 h 1438031"/>
              <a:gd name="connsiteX16" fmla="*/ 819516 w 1531815"/>
              <a:gd name="connsiteY16" fmla="*/ 946333 h 1438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31815" h="1438031">
                <a:moveTo>
                  <a:pt x="819516" y="946333"/>
                </a:moveTo>
                <a:lnTo>
                  <a:pt x="726830" y="734647"/>
                </a:lnTo>
                <a:lnTo>
                  <a:pt x="828430" y="484554"/>
                </a:lnTo>
                <a:lnTo>
                  <a:pt x="1047261" y="609600"/>
                </a:lnTo>
                <a:lnTo>
                  <a:pt x="1023815" y="875324"/>
                </a:lnTo>
                <a:lnTo>
                  <a:pt x="824767" y="948837"/>
                </a:lnTo>
                <a:lnTo>
                  <a:pt x="970023" y="1091712"/>
                </a:lnTo>
                <a:lnTo>
                  <a:pt x="664307" y="1438031"/>
                </a:lnTo>
                <a:lnTo>
                  <a:pt x="0" y="703385"/>
                </a:lnTo>
                <a:lnTo>
                  <a:pt x="1023815" y="0"/>
                </a:lnTo>
                <a:lnTo>
                  <a:pt x="1531815" y="171939"/>
                </a:lnTo>
                <a:cubicBezTo>
                  <a:pt x="1486632" y="479324"/>
                  <a:pt x="1446213" y="815284"/>
                  <a:pt x="1401030" y="1122669"/>
                </a:cubicBezTo>
                <a:lnTo>
                  <a:pt x="1391138" y="1156677"/>
                </a:lnTo>
                <a:lnTo>
                  <a:pt x="844061" y="1383324"/>
                </a:lnTo>
                <a:lnTo>
                  <a:pt x="678046" y="1433024"/>
                </a:lnTo>
                <a:lnTo>
                  <a:pt x="965261" y="1086950"/>
                </a:lnTo>
                <a:lnTo>
                  <a:pt x="819516" y="946333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3970093" y="2583476"/>
            <a:ext cx="1203813" cy="532556"/>
            <a:chOff x="3745523" y="2948261"/>
            <a:chExt cx="1203813" cy="532556"/>
          </a:xfrm>
        </p:grpSpPr>
        <p:sp>
          <p:nvSpPr>
            <p:cNvPr id="14" name="Oval 13"/>
            <p:cNvSpPr/>
            <p:nvPr/>
          </p:nvSpPr>
          <p:spPr>
            <a:xfrm>
              <a:off x="3745523" y="2950205"/>
              <a:ext cx="281354" cy="289170"/>
            </a:xfrm>
            <a:prstGeom prst="ellipse">
              <a:avLst/>
            </a:prstGeom>
            <a:solidFill>
              <a:srgbClr val="20DE00"/>
            </a:solidFill>
            <a:ln>
              <a:solidFill>
                <a:srgbClr val="20D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3973879" y="3191647"/>
              <a:ext cx="281354" cy="289170"/>
            </a:xfrm>
            <a:prstGeom prst="ellipse">
              <a:avLst/>
            </a:prstGeom>
            <a:solidFill>
              <a:srgbClr val="0E7CF6"/>
            </a:solidFill>
            <a:ln>
              <a:solidFill>
                <a:srgbClr val="0E7C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4431323" y="3191647"/>
              <a:ext cx="281354" cy="289170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4210538" y="2948261"/>
              <a:ext cx="281354" cy="289170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4667982" y="2948261"/>
              <a:ext cx="281354" cy="28917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5784117" y="2896306"/>
            <a:ext cx="2907323" cy="1402964"/>
            <a:chOff x="5783385" y="2950205"/>
            <a:chExt cx="2907323" cy="1402964"/>
          </a:xfrm>
        </p:grpSpPr>
        <p:sp>
          <p:nvSpPr>
            <p:cNvPr id="12" name="Freeform 11"/>
            <p:cNvSpPr/>
            <p:nvPr/>
          </p:nvSpPr>
          <p:spPr>
            <a:xfrm>
              <a:off x="5783385" y="2950205"/>
              <a:ext cx="2907323" cy="1109785"/>
            </a:xfrm>
            <a:custGeom>
              <a:avLst/>
              <a:gdLst>
                <a:gd name="connsiteX0" fmla="*/ 0 w 2907323"/>
                <a:gd name="connsiteY0" fmla="*/ 922215 h 1109785"/>
                <a:gd name="connsiteX1" fmla="*/ 898769 w 2907323"/>
                <a:gd name="connsiteY1" fmla="*/ 195385 h 1109785"/>
                <a:gd name="connsiteX2" fmla="*/ 961293 w 2907323"/>
                <a:gd name="connsiteY2" fmla="*/ 890954 h 1109785"/>
                <a:gd name="connsiteX3" fmla="*/ 1383323 w 2907323"/>
                <a:gd name="connsiteY3" fmla="*/ 0 h 1109785"/>
                <a:gd name="connsiteX4" fmla="*/ 2907323 w 2907323"/>
                <a:gd name="connsiteY4" fmla="*/ 906585 h 1109785"/>
                <a:gd name="connsiteX5" fmla="*/ 1781908 w 2907323"/>
                <a:gd name="connsiteY5" fmla="*/ 687754 h 1109785"/>
                <a:gd name="connsiteX6" fmla="*/ 1977293 w 2907323"/>
                <a:gd name="connsiteY6" fmla="*/ 1094154 h 1109785"/>
                <a:gd name="connsiteX7" fmla="*/ 2000739 w 2907323"/>
                <a:gd name="connsiteY7" fmla="*/ 1109785 h 1109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7323" h="1109785">
                  <a:moveTo>
                    <a:pt x="0" y="922215"/>
                  </a:moveTo>
                  <a:lnTo>
                    <a:pt x="898769" y="195385"/>
                  </a:lnTo>
                  <a:lnTo>
                    <a:pt x="961293" y="890954"/>
                  </a:lnTo>
                  <a:lnTo>
                    <a:pt x="1383323" y="0"/>
                  </a:lnTo>
                  <a:lnTo>
                    <a:pt x="2907323" y="906585"/>
                  </a:lnTo>
                  <a:lnTo>
                    <a:pt x="1781908" y="687754"/>
                  </a:lnTo>
                  <a:lnTo>
                    <a:pt x="1977293" y="1094154"/>
                  </a:lnTo>
                  <a:lnTo>
                    <a:pt x="2000739" y="1109785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5861538" y="3032369"/>
              <a:ext cx="2657231" cy="1320800"/>
            </a:xfrm>
            <a:custGeom>
              <a:avLst/>
              <a:gdLst>
                <a:gd name="connsiteX0" fmla="*/ 0 w 2657231"/>
                <a:gd name="connsiteY0" fmla="*/ 367323 h 1320800"/>
                <a:gd name="connsiteX1" fmla="*/ 0 w 2657231"/>
                <a:gd name="connsiteY1" fmla="*/ 367323 h 1320800"/>
                <a:gd name="connsiteX2" fmla="*/ 78154 w 2657231"/>
                <a:gd name="connsiteY2" fmla="*/ 437662 h 1320800"/>
                <a:gd name="connsiteX3" fmla="*/ 101600 w 2657231"/>
                <a:gd name="connsiteY3" fmla="*/ 461108 h 1320800"/>
                <a:gd name="connsiteX4" fmla="*/ 117231 w 2657231"/>
                <a:gd name="connsiteY4" fmla="*/ 500185 h 1320800"/>
                <a:gd name="connsiteX5" fmla="*/ 187570 w 2657231"/>
                <a:gd name="connsiteY5" fmla="*/ 625231 h 1320800"/>
                <a:gd name="connsiteX6" fmla="*/ 265724 w 2657231"/>
                <a:gd name="connsiteY6" fmla="*/ 711200 h 1320800"/>
                <a:gd name="connsiteX7" fmla="*/ 312616 w 2657231"/>
                <a:gd name="connsiteY7" fmla="*/ 797169 h 1320800"/>
                <a:gd name="connsiteX8" fmla="*/ 289170 w 2657231"/>
                <a:gd name="connsiteY8" fmla="*/ 820616 h 1320800"/>
                <a:gd name="connsiteX9" fmla="*/ 265724 w 2657231"/>
                <a:gd name="connsiteY9" fmla="*/ 836246 h 1320800"/>
                <a:gd name="connsiteX10" fmla="*/ 257908 w 2657231"/>
                <a:gd name="connsiteY10" fmla="*/ 859693 h 1320800"/>
                <a:gd name="connsiteX11" fmla="*/ 312616 w 2657231"/>
                <a:gd name="connsiteY11" fmla="*/ 890954 h 1320800"/>
                <a:gd name="connsiteX12" fmla="*/ 343877 w 2657231"/>
                <a:gd name="connsiteY12" fmla="*/ 937846 h 1320800"/>
                <a:gd name="connsiteX13" fmla="*/ 422031 w 2657231"/>
                <a:gd name="connsiteY13" fmla="*/ 1039446 h 1320800"/>
                <a:gd name="connsiteX14" fmla="*/ 484554 w 2657231"/>
                <a:gd name="connsiteY14" fmla="*/ 1055077 h 1320800"/>
                <a:gd name="connsiteX15" fmla="*/ 508000 w 2657231"/>
                <a:gd name="connsiteY15" fmla="*/ 1062893 h 1320800"/>
                <a:gd name="connsiteX16" fmla="*/ 578339 w 2657231"/>
                <a:gd name="connsiteY16" fmla="*/ 1047262 h 1320800"/>
                <a:gd name="connsiteX17" fmla="*/ 625231 w 2657231"/>
                <a:gd name="connsiteY17" fmla="*/ 1031631 h 1320800"/>
                <a:gd name="connsiteX18" fmla="*/ 703385 w 2657231"/>
                <a:gd name="connsiteY18" fmla="*/ 976923 h 1320800"/>
                <a:gd name="connsiteX19" fmla="*/ 773724 w 2657231"/>
                <a:gd name="connsiteY19" fmla="*/ 961293 h 1320800"/>
                <a:gd name="connsiteX20" fmla="*/ 890954 w 2657231"/>
                <a:gd name="connsiteY20" fmla="*/ 1023816 h 1320800"/>
                <a:gd name="connsiteX21" fmla="*/ 898770 w 2657231"/>
                <a:gd name="connsiteY21" fmla="*/ 1070708 h 1320800"/>
                <a:gd name="connsiteX22" fmla="*/ 969108 w 2657231"/>
                <a:gd name="connsiteY22" fmla="*/ 1055077 h 1320800"/>
                <a:gd name="connsiteX23" fmla="*/ 1008185 w 2657231"/>
                <a:gd name="connsiteY23" fmla="*/ 1031631 h 1320800"/>
                <a:gd name="connsiteX24" fmla="*/ 1039447 w 2657231"/>
                <a:gd name="connsiteY24" fmla="*/ 1016000 h 1320800"/>
                <a:gd name="connsiteX25" fmla="*/ 1086339 w 2657231"/>
                <a:gd name="connsiteY25" fmla="*/ 992554 h 1320800"/>
                <a:gd name="connsiteX26" fmla="*/ 1133231 w 2657231"/>
                <a:gd name="connsiteY26" fmla="*/ 930031 h 1320800"/>
                <a:gd name="connsiteX27" fmla="*/ 1141047 w 2657231"/>
                <a:gd name="connsiteY27" fmla="*/ 898769 h 1320800"/>
                <a:gd name="connsiteX28" fmla="*/ 1172308 w 2657231"/>
                <a:gd name="connsiteY28" fmla="*/ 875323 h 1320800"/>
                <a:gd name="connsiteX29" fmla="*/ 1219200 w 2657231"/>
                <a:gd name="connsiteY29" fmla="*/ 844062 h 1320800"/>
                <a:gd name="connsiteX30" fmla="*/ 1258277 w 2657231"/>
                <a:gd name="connsiteY30" fmla="*/ 789354 h 1320800"/>
                <a:gd name="connsiteX31" fmla="*/ 1289539 w 2657231"/>
                <a:gd name="connsiteY31" fmla="*/ 719016 h 1320800"/>
                <a:gd name="connsiteX32" fmla="*/ 1305170 w 2657231"/>
                <a:gd name="connsiteY32" fmla="*/ 695569 h 1320800"/>
                <a:gd name="connsiteX33" fmla="*/ 1336431 w 2657231"/>
                <a:gd name="connsiteY33" fmla="*/ 633046 h 1320800"/>
                <a:gd name="connsiteX34" fmla="*/ 1352062 w 2657231"/>
                <a:gd name="connsiteY34" fmla="*/ 601785 h 1320800"/>
                <a:gd name="connsiteX35" fmla="*/ 1375508 w 2657231"/>
                <a:gd name="connsiteY35" fmla="*/ 578339 h 1320800"/>
                <a:gd name="connsiteX36" fmla="*/ 1469293 w 2657231"/>
                <a:gd name="connsiteY36" fmla="*/ 468923 h 1320800"/>
                <a:gd name="connsiteX37" fmla="*/ 1524000 w 2657231"/>
                <a:gd name="connsiteY37" fmla="*/ 437662 h 1320800"/>
                <a:gd name="connsiteX38" fmla="*/ 1578708 w 2657231"/>
                <a:gd name="connsiteY38" fmla="*/ 351693 h 1320800"/>
                <a:gd name="connsiteX39" fmla="*/ 1609970 w 2657231"/>
                <a:gd name="connsiteY39" fmla="*/ 289169 h 1320800"/>
                <a:gd name="connsiteX40" fmla="*/ 1703754 w 2657231"/>
                <a:gd name="connsiteY40" fmla="*/ 218831 h 1320800"/>
                <a:gd name="connsiteX41" fmla="*/ 1727200 w 2657231"/>
                <a:gd name="connsiteY41" fmla="*/ 195385 h 1320800"/>
                <a:gd name="connsiteX42" fmla="*/ 1750647 w 2657231"/>
                <a:gd name="connsiteY42" fmla="*/ 187569 h 1320800"/>
                <a:gd name="connsiteX43" fmla="*/ 1781908 w 2657231"/>
                <a:gd name="connsiteY43" fmla="*/ 171939 h 1320800"/>
                <a:gd name="connsiteX44" fmla="*/ 1836616 w 2657231"/>
                <a:gd name="connsiteY44" fmla="*/ 117231 h 1320800"/>
                <a:gd name="connsiteX45" fmla="*/ 1867877 w 2657231"/>
                <a:gd name="connsiteY45" fmla="*/ 93785 h 1320800"/>
                <a:gd name="connsiteX46" fmla="*/ 1914770 w 2657231"/>
                <a:gd name="connsiteY46" fmla="*/ 46893 h 1320800"/>
                <a:gd name="connsiteX47" fmla="*/ 2000739 w 2657231"/>
                <a:gd name="connsiteY47" fmla="*/ 31262 h 1320800"/>
                <a:gd name="connsiteX48" fmla="*/ 2024185 w 2657231"/>
                <a:gd name="connsiteY48" fmla="*/ 15631 h 1320800"/>
                <a:gd name="connsiteX49" fmla="*/ 2063262 w 2657231"/>
                <a:gd name="connsiteY49" fmla="*/ 7816 h 1320800"/>
                <a:gd name="connsiteX50" fmla="*/ 2094524 w 2657231"/>
                <a:gd name="connsiteY50" fmla="*/ 0 h 1320800"/>
                <a:gd name="connsiteX51" fmla="*/ 2164862 w 2657231"/>
                <a:gd name="connsiteY51" fmla="*/ 23446 h 1320800"/>
                <a:gd name="connsiteX52" fmla="*/ 2203939 w 2657231"/>
                <a:gd name="connsiteY52" fmla="*/ 54708 h 1320800"/>
                <a:gd name="connsiteX53" fmla="*/ 2407139 w 2657231"/>
                <a:gd name="connsiteY53" fmla="*/ 62523 h 1320800"/>
                <a:gd name="connsiteX54" fmla="*/ 2414954 w 2657231"/>
                <a:gd name="connsiteY54" fmla="*/ 148493 h 1320800"/>
                <a:gd name="connsiteX55" fmla="*/ 2446216 w 2657231"/>
                <a:gd name="connsiteY55" fmla="*/ 195385 h 1320800"/>
                <a:gd name="connsiteX56" fmla="*/ 2500924 w 2657231"/>
                <a:gd name="connsiteY56" fmla="*/ 289169 h 1320800"/>
                <a:gd name="connsiteX57" fmla="*/ 2547816 w 2657231"/>
                <a:gd name="connsiteY57" fmla="*/ 375139 h 1320800"/>
                <a:gd name="connsiteX58" fmla="*/ 2571262 w 2657231"/>
                <a:gd name="connsiteY58" fmla="*/ 414216 h 1320800"/>
                <a:gd name="connsiteX59" fmla="*/ 2579077 w 2657231"/>
                <a:gd name="connsiteY59" fmla="*/ 453293 h 1320800"/>
                <a:gd name="connsiteX60" fmla="*/ 2594708 w 2657231"/>
                <a:gd name="connsiteY60" fmla="*/ 492369 h 1320800"/>
                <a:gd name="connsiteX61" fmla="*/ 2602524 w 2657231"/>
                <a:gd name="connsiteY61" fmla="*/ 515816 h 1320800"/>
                <a:gd name="connsiteX62" fmla="*/ 2618154 w 2657231"/>
                <a:gd name="connsiteY62" fmla="*/ 554893 h 1320800"/>
                <a:gd name="connsiteX63" fmla="*/ 2633785 w 2657231"/>
                <a:gd name="connsiteY63" fmla="*/ 617416 h 1320800"/>
                <a:gd name="connsiteX64" fmla="*/ 2657231 w 2657231"/>
                <a:gd name="connsiteY64" fmla="*/ 719016 h 1320800"/>
                <a:gd name="connsiteX65" fmla="*/ 2641600 w 2657231"/>
                <a:gd name="connsiteY65" fmla="*/ 836246 h 1320800"/>
                <a:gd name="connsiteX66" fmla="*/ 2571262 w 2657231"/>
                <a:gd name="connsiteY66" fmla="*/ 945662 h 1320800"/>
                <a:gd name="connsiteX67" fmla="*/ 2532185 w 2657231"/>
                <a:gd name="connsiteY67" fmla="*/ 1031631 h 1320800"/>
                <a:gd name="connsiteX68" fmla="*/ 2524370 w 2657231"/>
                <a:gd name="connsiteY68" fmla="*/ 1078523 h 1320800"/>
                <a:gd name="connsiteX69" fmla="*/ 2516554 w 2657231"/>
                <a:gd name="connsiteY69" fmla="*/ 1117600 h 1320800"/>
                <a:gd name="connsiteX70" fmla="*/ 2508739 w 2657231"/>
                <a:gd name="connsiteY70" fmla="*/ 1180123 h 1320800"/>
                <a:gd name="connsiteX71" fmla="*/ 2414954 w 2657231"/>
                <a:gd name="connsiteY71" fmla="*/ 1258277 h 1320800"/>
                <a:gd name="connsiteX72" fmla="*/ 2383693 w 2657231"/>
                <a:gd name="connsiteY72" fmla="*/ 1266093 h 1320800"/>
                <a:gd name="connsiteX73" fmla="*/ 2336800 w 2657231"/>
                <a:gd name="connsiteY73" fmla="*/ 1281723 h 1320800"/>
                <a:gd name="connsiteX74" fmla="*/ 2313354 w 2657231"/>
                <a:gd name="connsiteY74" fmla="*/ 1289539 h 1320800"/>
                <a:gd name="connsiteX75" fmla="*/ 2250831 w 2657231"/>
                <a:gd name="connsiteY75" fmla="*/ 1297354 h 1320800"/>
                <a:gd name="connsiteX76" fmla="*/ 2149231 w 2657231"/>
                <a:gd name="connsiteY76" fmla="*/ 1312985 h 1320800"/>
                <a:gd name="connsiteX77" fmla="*/ 1797539 w 2657231"/>
                <a:gd name="connsiteY77" fmla="*/ 1320800 h 1320800"/>
                <a:gd name="connsiteX78" fmla="*/ 1625600 w 2657231"/>
                <a:gd name="connsiteY78" fmla="*/ 1312985 h 1320800"/>
                <a:gd name="connsiteX79" fmla="*/ 1649047 w 2657231"/>
                <a:gd name="connsiteY79" fmla="*/ 1305169 h 1320800"/>
                <a:gd name="connsiteX80" fmla="*/ 1508370 w 2657231"/>
                <a:gd name="connsiteY80" fmla="*/ 1258277 h 132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2657231" h="1320800">
                  <a:moveTo>
                    <a:pt x="0" y="367323"/>
                  </a:moveTo>
                  <a:lnTo>
                    <a:pt x="0" y="367323"/>
                  </a:lnTo>
                  <a:cubicBezTo>
                    <a:pt x="26051" y="390769"/>
                    <a:pt x="52400" y="413889"/>
                    <a:pt x="78154" y="437662"/>
                  </a:cubicBezTo>
                  <a:cubicBezTo>
                    <a:pt x="86275" y="445159"/>
                    <a:pt x="95742" y="451735"/>
                    <a:pt x="101600" y="461108"/>
                  </a:cubicBezTo>
                  <a:cubicBezTo>
                    <a:pt x="109035" y="473005"/>
                    <a:pt x="110721" y="487758"/>
                    <a:pt x="117231" y="500185"/>
                  </a:cubicBezTo>
                  <a:cubicBezTo>
                    <a:pt x="139422" y="542549"/>
                    <a:pt x="160048" y="586120"/>
                    <a:pt x="187570" y="625231"/>
                  </a:cubicBezTo>
                  <a:cubicBezTo>
                    <a:pt x="209858" y="656903"/>
                    <a:pt x="241726" y="680803"/>
                    <a:pt x="265724" y="711200"/>
                  </a:cubicBezTo>
                  <a:cubicBezTo>
                    <a:pt x="300810" y="755642"/>
                    <a:pt x="299829" y="758810"/>
                    <a:pt x="312616" y="797169"/>
                  </a:cubicBezTo>
                  <a:cubicBezTo>
                    <a:pt x="304801" y="804985"/>
                    <a:pt x="297661" y="813540"/>
                    <a:pt x="289170" y="820616"/>
                  </a:cubicBezTo>
                  <a:cubicBezTo>
                    <a:pt x="281954" y="826629"/>
                    <a:pt x="271592" y="828912"/>
                    <a:pt x="265724" y="836246"/>
                  </a:cubicBezTo>
                  <a:cubicBezTo>
                    <a:pt x="260577" y="842679"/>
                    <a:pt x="260513" y="851877"/>
                    <a:pt x="257908" y="859693"/>
                  </a:cubicBezTo>
                  <a:cubicBezTo>
                    <a:pt x="267126" y="864301"/>
                    <a:pt x="304022" y="881133"/>
                    <a:pt x="312616" y="890954"/>
                  </a:cubicBezTo>
                  <a:cubicBezTo>
                    <a:pt x="324986" y="905092"/>
                    <a:pt x="333791" y="921997"/>
                    <a:pt x="343877" y="937846"/>
                  </a:cubicBezTo>
                  <a:cubicBezTo>
                    <a:pt x="366856" y="973955"/>
                    <a:pt x="384150" y="1014192"/>
                    <a:pt x="422031" y="1039446"/>
                  </a:cubicBezTo>
                  <a:cubicBezTo>
                    <a:pt x="439905" y="1051362"/>
                    <a:pt x="464174" y="1048283"/>
                    <a:pt x="484554" y="1055077"/>
                  </a:cubicBezTo>
                  <a:lnTo>
                    <a:pt x="508000" y="1062893"/>
                  </a:lnTo>
                  <a:cubicBezTo>
                    <a:pt x="531446" y="1057683"/>
                    <a:pt x="555132" y="1053451"/>
                    <a:pt x="578339" y="1047262"/>
                  </a:cubicBezTo>
                  <a:cubicBezTo>
                    <a:pt x="594259" y="1043017"/>
                    <a:pt x="625231" y="1031631"/>
                    <a:pt x="625231" y="1031631"/>
                  </a:cubicBezTo>
                  <a:cubicBezTo>
                    <a:pt x="637556" y="1022388"/>
                    <a:pt x="694641" y="978672"/>
                    <a:pt x="703385" y="976923"/>
                  </a:cubicBezTo>
                  <a:cubicBezTo>
                    <a:pt x="752995" y="967002"/>
                    <a:pt x="729575" y="972330"/>
                    <a:pt x="773724" y="961293"/>
                  </a:cubicBezTo>
                  <a:cubicBezTo>
                    <a:pt x="953520" y="983766"/>
                    <a:pt x="890954" y="933648"/>
                    <a:pt x="890954" y="1023816"/>
                  </a:cubicBezTo>
                  <a:cubicBezTo>
                    <a:pt x="890954" y="1039662"/>
                    <a:pt x="896165" y="1055077"/>
                    <a:pt x="898770" y="1070708"/>
                  </a:cubicBezTo>
                  <a:cubicBezTo>
                    <a:pt x="922216" y="1065498"/>
                    <a:pt x="946489" y="1063155"/>
                    <a:pt x="969108" y="1055077"/>
                  </a:cubicBezTo>
                  <a:cubicBezTo>
                    <a:pt x="983413" y="1049968"/>
                    <a:pt x="994906" y="1039008"/>
                    <a:pt x="1008185" y="1031631"/>
                  </a:cubicBezTo>
                  <a:cubicBezTo>
                    <a:pt x="1018370" y="1025973"/>
                    <a:pt x="1029331" y="1021780"/>
                    <a:pt x="1039447" y="1016000"/>
                  </a:cubicBezTo>
                  <a:cubicBezTo>
                    <a:pt x="1081868" y="991759"/>
                    <a:pt x="1043352" y="1006882"/>
                    <a:pt x="1086339" y="992554"/>
                  </a:cubicBezTo>
                  <a:cubicBezTo>
                    <a:pt x="1110635" y="968258"/>
                    <a:pt x="1117693" y="964991"/>
                    <a:pt x="1133231" y="930031"/>
                  </a:cubicBezTo>
                  <a:cubicBezTo>
                    <a:pt x="1137594" y="920215"/>
                    <a:pt x="1134804" y="907510"/>
                    <a:pt x="1141047" y="898769"/>
                  </a:cubicBezTo>
                  <a:cubicBezTo>
                    <a:pt x="1148618" y="888170"/>
                    <a:pt x="1162418" y="883800"/>
                    <a:pt x="1172308" y="875323"/>
                  </a:cubicBezTo>
                  <a:cubicBezTo>
                    <a:pt x="1209562" y="843391"/>
                    <a:pt x="1179319" y="857355"/>
                    <a:pt x="1219200" y="844062"/>
                  </a:cubicBezTo>
                  <a:cubicBezTo>
                    <a:pt x="1229271" y="830634"/>
                    <a:pt x="1249131" y="805360"/>
                    <a:pt x="1258277" y="789354"/>
                  </a:cubicBezTo>
                  <a:cubicBezTo>
                    <a:pt x="1291429" y="731337"/>
                    <a:pt x="1256038" y="786019"/>
                    <a:pt x="1289539" y="719016"/>
                  </a:cubicBezTo>
                  <a:cubicBezTo>
                    <a:pt x="1293740" y="710614"/>
                    <a:pt x="1299960" y="703385"/>
                    <a:pt x="1305170" y="695569"/>
                  </a:cubicBezTo>
                  <a:cubicBezTo>
                    <a:pt x="1319456" y="652709"/>
                    <a:pt x="1305672" y="688412"/>
                    <a:pt x="1336431" y="633046"/>
                  </a:cubicBezTo>
                  <a:cubicBezTo>
                    <a:pt x="1342089" y="622862"/>
                    <a:pt x="1345290" y="611265"/>
                    <a:pt x="1352062" y="601785"/>
                  </a:cubicBezTo>
                  <a:cubicBezTo>
                    <a:pt x="1358486" y="592791"/>
                    <a:pt x="1368604" y="586970"/>
                    <a:pt x="1375508" y="578339"/>
                  </a:cubicBezTo>
                  <a:cubicBezTo>
                    <a:pt x="1437341" y="501048"/>
                    <a:pt x="1416732" y="500460"/>
                    <a:pt x="1469293" y="468923"/>
                  </a:cubicBezTo>
                  <a:cubicBezTo>
                    <a:pt x="1487303" y="458117"/>
                    <a:pt x="1505764" y="448082"/>
                    <a:pt x="1524000" y="437662"/>
                  </a:cubicBezTo>
                  <a:cubicBezTo>
                    <a:pt x="1554650" y="396796"/>
                    <a:pt x="1549689" y="406104"/>
                    <a:pt x="1578708" y="351693"/>
                  </a:cubicBezTo>
                  <a:cubicBezTo>
                    <a:pt x="1589673" y="331133"/>
                    <a:pt x="1596426" y="308130"/>
                    <a:pt x="1609970" y="289169"/>
                  </a:cubicBezTo>
                  <a:cubicBezTo>
                    <a:pt x="1656065" y="224635"/>
                    <a:pt x="1647489" y="256341"/>
                    <a:pt x="1703754" y="218831"/>
                  </a:cubicBezTo>
                  <a:cubicBezTo>
                    <a:pt x="1712950" y="212700"/>
                    <a:pt x="1718004" y="201516"/>
                    <a:pt x="1727200" y="195385"/>
                  </a:cubicBezTo>
                  <a:cubicBezTo>
                    <a:pt x="1734055" y="190815"/>
                    <a:pt x="1743075" y="190814"/>
                    <a:pt x="1750647" y="187569"/>
                  </a:cubicBezTo>
                  <a:cubicBezTo>
                    <a:pt x="1761355" y="182980"/>
                    <a:pt x="1771488" y="177149"/>
                    <a:pt x="1781908" y="171939"/>
                  </a:cubicBezTo>
                  <a:cubicBezTo>
                    <a:pt x="1800144" y="153703"/>
                    <a:pt x="1817533" y="134579"/>
                    <a:pt x="1836616" y="117231"/>
                  </a:cubicBezTo>
                  <a:cubicBezTo>
                    <a:pt x="1846254" y="108469"/>
                    <a:pt x="1858667" y="102995"/>
                    <a:pt x="1867877" y="93785"/>
                  </a:cubicBezTo>
                  <a:cubicBezTo>
                    <a:pt x="1885174" y="76488"/>
                    <a:pt x="1888984" y="54260"/>
                    <a:pt x="1914770" y="46893"/>
                  </a:cubicBezTo>
                  <a:cubicBezTo>
                    <a:pt x="1942776" y="38892"/>
                    <a:pt x="1972083" y="36472"/>
                    <a:pt x="2000739" y="31262"/>
                  </a:cubicBezTo>
                  <a:cubicBezTo>
                    <a:pt x="2008554" y="26052"/>
                    <a:pt x="2015390" y="18929"/>
                    <a:pt x="2024185" y="15631"/>
                  </a:cubicBezTo>
                  <a:cubicBezTo>
                    <a:pt x="2036623" y="10967"/>
                    <a:pt x="2050295" y="10698"/>
                    <a:pt x="2063262" y="7816"/>
                  </a:cubicBezTo>
                  <a:cubicBezTo>
                    <a:pt x="2073748" y="5486"/>
                    <a:pt x="2084103" y="2605"/>
                    <a:pt x="2094524" y="0"/>
                  </a:cubicBezTo>
                  <a:cubicBezTo>
                    <a:pt x="2125959" y="5240"/>
                    <a:pt x="2142885" y="1469"/>
                    <a:pt x="2164862" y="23446"/>
                  </a:cubicBezTo>
                  <a:cubicBezTo>
                    <a:pt x="2185436" y="44020"/>
                    <a:pt x="2171254" y="52454"/>
                    <a:pt x="2203939" y="54708"/>
                  </a:cubicBezTo>
                  <a:cubicBezTo>
                    <a:pt x="2271562" y="59371"/>
                    <a:pt x="2339406" y="59918"/>
                    <a:pt x="2407139" y="62523"/>
                  </a:cubicBezTo>
                  <a:cubicBezTo>
                    <a:pt x="2409744" y="91180"/>
                    <a:pt x="2406835" y="120887"/>
                    <a:pt x="2414954" y="148493"/>
                  </a:cubicBezTo>
                  <a:cubicBezTo>
                    <a:pt x="2420255" y="166515"/>
                    <a:pt x="2437815" y="178582"/>
                    <a:pt x="2446216" y="195385"/>
                  </a:cubicBezTo>
                  <a:cubicBezTo>
                    <a:pt x="2520503" y="343962"/>
                    <a:pt x="2442700" y="197675"/>
                    <a:pt x="2500924" y="289169"/>
                  </a:cubicBezTo>
                  <a:cubicBezTo>
                    <a:pt x="2548488" y="363912"/>
                    <a:pt x="2516955" y="319589"/>
                    <a:pt x="2547816" y="375139"/>
                  </a:cubicBezTo>
                  <a:cubicBezTo>
                    <a:pt x="2555193" y="388418"/>
                    <a:pt x="2563447" y="401190"/>
                    <a:pt x="2571262" y="414216"/>
                  </a:cubicBezTo>
                  <a:cubicBezTo>
                    <a:pt x="2573867" y="427242"/>
                    <a:pt x="2575260" y="440570"/>
                    <a:pt x="2579077" y="453293"/>
                  </a:cubicBezTo>
                  <a:cubicBezTo>
                    <a:pt x="2583108" y="466730"/>
                    <a:pt x="2589782" y="479233"/>
                    <a:pt x="2594708" y="492369"/>
                  </a:cubicBezTo>
                  <a:cubicBezTo>
                    <a:pt x="2597601" y="500083"/>
                    <a:pt x="2599631" y="508102"/>
                    <a:pt x="2602524" y="515816"/>
                  </a:cubicBezTo>
                  <a:cubicBezTo>
                    <a:pt x="2607450" y="528952"/>
                    <a:pt x="2614028" y="541484"/>
                    <a:pt x="2618154" y="554893"/>
                  </a:cubicBezTo>
                  <a:cubicBezTo>
                    <a:pt x="2624472" y="575425"/>
                    <a:pt x="2628809" y="596518"/>
                    <a:pt x="2633785" y="617416"/>
                  </a:cubicBezTo>
                  <a:cubicBezTo>
                    <a:pt x="2641835" y="651228"/>
                    <a:pt x="2657231" y="719016"/>
                    <a:pt x="2657231" y="719016"/>
                  </a:cubicBezTo>
                  <a:cubicBezTo>
                    <a:pt x="2652021" y="758093"/>
                    <a:pt x="2651973" y="798213"/>
                    <a:pt x="2641600" y="836246"/>
                  </a:cubicBezTo>
                  <a:cubicBezTo>
                    <a:pt x="2632435" y="869852"/>
                    <a:pt x="2587107" y="917140"/>
                    <a:pt x="2571262" y="945662"/>
                  </a:cubicBezTo>
                  <a:cubicBezTo>
                    <a:pt x="2555975" y="973179"/>
                    <a:pt x="2545211" y="1002975"/>
                    <a:pt x="2532185" y="1031631"/>
                  </a:cubicBezTo>
                  <a:cubicBezTo>
                    <a:pt x="2529580" y="1047262"/>
                    <a:pt x="2527205" y="1062932"/>
                    <a:pt x="2524370" y="1078523"/>
                  </a:cubicBezTo>
                  <a:cubicBezTo>
                    <a:pt x="2521994" y="1091592"/>
                    <a:pt x="2518574" y="1104471"/>
                    <a:pt x="2516554" y="1117600"/>
                  </a:cubicBezTo>
                  <a:cubicBezTo>
                    <a:pt x="2513360" y="1138359"/>
                    <a:pt x="2518623" y="1161591"/>
                    <a:pt x="2508739" y="1180123"/>
                  </a:cubicBezTo>
                  <a:cubicBezTo>
                    <a:pt x="2494618" y="1206600"/>
                    <a:pt x="2445913" y="1244517"/>
                    <a:pt x="2414954" y="1258277"/>
                  </a:cubicBezTo>
                  <a:cubicBezTo>
                    <a:pt x="2405139" y="1262639"/>
                    <a:pt x="2393981" y="1263007"/>
                    <a:pt x="2383693" y="1266093"/>
                  </a:cubicBezTo>
                  <a:cubicBezTo>
                    <a:pt x="2367911" y="1270827"/>
                    <a:pt x="2352431" y="1276513"/>
                    <a:pt x="2336800" y="1281723"/>
                  </a:cubicBezTo>
                  <a:cubicBezTo>
                    <a:pt x="2328985" y="1284328"/>
                    <a:pt x="2321529" y="1288517"/>
                    <a:pt x="2313354" y="1289539"/>
                  </a:cubicBezTo>
                  <a:lnTo>
                    <a:pt x="2250831" y="1297354"/>
                  </a:lnTo>
                  <a:cubicBezTo>
                    <a:pt x="2209516" y="1307683"/>
                    <a:pt x="2202062" y="1311028"/>
                    <a:pt x="2149231" y="1312985"/>
                  </a:cubicBezTo>
                  <a:cubicBezTo>
                    <a:pt x="2032052" y="1317325"/>
                    <a:pt x="1914770" y="1318195"/>
                    <a:pt x="1797539" y="1320800"/>
                  </a:cubicBezTo>
                  <a:cubicBezTo>
                    <a:pt x="1740226" y="1318195"/>
                    <a:pt x="1682657" y="1318991"/>
                    <a:pt x="1625600" y="1312985"/>
                  </a:cubicBezTo>
                  <a:cubicBezTo>
                    <a:pt x="1617407" y="1312123"/>
                    <a:pt x="1649047" y="1305169"/>
                    <a:pt x="1649047" y="1305169"/>
                  </a:cubicBezTo>
                  <a:lnTo>
                    <a:pt x="1508370" y="1258277"/>
                  </a:lnTo>
                </a:path>
              </a:pathLst>
            </a:custGeom>
            <a:noFill/>
            <a:ln w="38100">
              <a:solidFill>
                <a:srgbClr val="20DE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994216" y="4818585"/>
            <a:ext cx="1946031" cy="1251073"/>
            <a:chOff x="6291384" y="4524496"/>
            <a:chExt cx="1946031" cy="1251073"/>
          </a:xfrm>
        </p:grpSpPr>
        <p:sp>
          <p:nvSpPr>
            <p:cNvPr id="20" name="Freeform 19"/>
            <p:cNvSpPr/>
            <p:nvPr/>
          </p:nvSpPr>
          <p:spPr>
            <a:xfrm>
              <a:off x="6291384" y="4524496"/>
              <a:ext cx="1008185" cy="1016143"/>
            </a:xfrm>
            <a:custGeom>
              <a:avLst/>
              <a:gdLst>
                <a:gd name="connsiteX0" fmla="*/ 468923 w 1008185"/>
                <a:gd name="connsiteY0" fmla="*/ 1008185 h 1016143"/>
                <a:gd name="connsiteX1" fmla="*/ 468923 w 1008185"/>
                <a:gd name="connsiteY1" fmla="*/ 1008185 h 1016143"/>
                <a:gd name="connsiteX2" fmla="*/ 148492 w 1008185"/>
                <a:gd name="connsiteY2" fmla="*/ 711200 h 1016143"/>
                <a:gd name="connsiteX3" fmla="*/ 78154 w 1008185"/>
                <a:gd name="connsiteY3" fmla="*/ 586154 h 1016143"/>
                <a:gd name="connsiteX4" fmla="*/ 62523 w 1008185"/>
                <a:gd name="connsiteY4" fmla="*/ 539262 h 1016143"/>
                <a:gd name="connsiteX5" fmla="*/ 39077 w 1008185"/>
                <a:gd name="connsiteY5" fmla="*/ 484554 h 1016143"/>
                <a:gd name="connsiteX6" fmla="*/ 31262 w 1008185"/>
                <a:gd name="connsiteY6" fmla="*/ 437662 h 1016143"/>
                <a:gd name="connsiteX7" fmla="*/ 15631 w 1008185"/>
                <a:gd name="connsiteY7" fmla="*/ 390769 h 1016143"/>
                <a:gd name="connsiteX8" fmla="*/ 0 w 1008185"/>
                <a:gd name="connsiteY8" fmla="*/ 312615 h 1016143"/>
                <a:gd name="connsiteX9" fmla="*/ 23446 w 1008185"/>
                <a:gd name="connsiteY9" fmla="*/ 226646 h 1016143"/>
                <a:gd name="connsiteX10" fmla="*/ 46892 w 1008185"/>
                <a:gd name="connsiteY10" fmla="*/ 211015 h 1016143"/>
                <a:gd name="connsiteX11" fmla="*/ 70339 w 1008185"/>
                <a:gd name="connsiteY11" fmla="*/ 164123 h 1016143"/>
                <a:gd name="connsiteX12" fmla="*/ 125046 w 1008185"/>
                <a:gd name="connsiteY12" fmla="*/ 85969 h 1016143"/>
                <a:gd name="connsiteX13" fmla="*/ 156308 w 1008185"/>
                <a:gd name="connsiteY13" fmla="*/ 78154 h 1016143"/>
                <a:gd name="connsiteX14" fmla="*/ 273539 w 1008185"/>
                <a:gd name="connsiteY14" fmla="*/ 54708 h 1016143"/>
                <a:gd name="connsiteX15" fmla="*/ 343877 w 1008185"/>
                <a:gd name="connsiteY15" fmla="*/ 23446 h 1016143"/>
                <a:gd name="connsiteX16" fmla="*/ 414216 w 1008185"/>
                <a:gd name="connsiteY16" fmla="*/ 15631 h 1016143"/>
                <a:gd name="connsiteX17" fmla="*/ 453292 w 1008185"/>
                <a:gd name="connsiteY17" fmla="*/ 7815 h 1016143"/>
                <a:gd name="connsiteX18" fmla="*/ 500185 w 1008185"/>
                <a:gd name="connsiteY18" fmla="*/ 0 h 1016143"/>
                <a:gd name="connsiteX19" fmla="*/ 578339 w 1008185"/>
                <a:gd name="connsiteY19" fmla="*/ 15631 h 1016143"/>
                <a:gd name="connsiteX20" fmla="*/ 609600 w 1008185"/>
                <a:gd name="connsiteY20" fmla="*/ 31262 h 1016143"/>
                <a:gd name="connsiteX21" fmla="*/ 656492 w 1008185"/>
                <a:gd name="connsiteY21" fmla="*/ 39077 h 1016143"/>
                <a:gd name="connsiteX22" fmla="*/ 867508 w 1008185"/>
                <a:gd name="connsiteY22" fmla="*/ 54708 h 1016143"/>
                <a:gd name="connsiteX23" fmla="*/ 906585 w 1008185"/>
                <a:gd name="connsiteY23" fmla="*/ 62523 h 1016143"/>
                <a:gd name="connsiteX24" fmla="*/ 984739 w 1008185"/>
                <a:gd name="connsiteY24" fmla="*/ 117231 h 1016143"/>
                <a:gd name="connsiteX25" fmla="*/ 1008185 w 1008185"/>
                <a:gd name="connsiteY25" fmla="*/ 171939 h 1016143"/>
                <a:gd name="connsiteX26" fmla="*/ 992554 w 1008185"/>
                <a:gd name="connsiteY26" fmla="*/ 265723 h 1016143"/>
                <a:gd name="connsiteX27" fmla="*/ 984739 w 1008185"/>
                <a:gd name="connsiteY27" fmla="*/ 304800 h 1016143"/>
                <a:gd name="connsiteX28" fmla="*/ 961292 w 1008185"/>
                <a:gd name="connsiteY28" fmla="*/ 336062 h 1016143"/>
                <a:gd name="connsiteX29" fmla="*/ 930031 w 1008185"/>
                <a:gd name="connsiteY29" fmla="*/ 390769 h 1016143"/>
                <a:gd name="connsiteX30" fmla="*/ 898769 w 1008185"/>
                <a:gd name="connsiteY30" fmla="*/ 453292 h 1016143"/>
                <a:gd name="connsiteX31" fmla="*/ 890954 w 1008185"/>
                <a:gd name="connsiteY31" fmla="*/ 476739 h 1016143"/>
                <a:gd name="connsiteX32" fmla="*/ 851877 w 1008185"/>
                <a:gd name="connsiteY32" fmla="*/ 539262 h 1016143"/>
                <a:gd name="connsiteX33" fmla="*/ 797169 w 1008185"/>
                <a:gd name="connsiteY33" fmla="*/ 578339 h 1016143"/>
                <a:gd name="connsiteX34" fmla="*/ 773723 w 1008185"/>
                <a:gd name="connsiteY34" fmla="*/ 593969 h 1016143"/>
                <a:gd name="connsiteX35" fmla="*/ 750277 w 1008185"/>
                <a:gd name="connsiteY35" fmla="*/ 562708 h 1016143"/>
                <a:gd name="connsiteX36" fmla="*/ 742462 w 1008185"/>
                <a:gd name="connsiteY36" fmla="*/ 539262 h 1016143"/>
                <a:gd name="connsiteX37" fmla="*/ 719016 w 1008185"/>
                <a:gd name="connsiteY37" fmla="*/ 523631 h 1016143"/>
                <a:gd name="connsiteX38" fmla="*/ 687754 w 1008185"/>
                <a:gd name="connsiteY38" fmla="*/ 531446 h 1016143"/>
                <a:gd name="connsiteX39" fmla="*/ 695569 w 1008185"/>
                <a:gd name="connsiteY39" fmla="*/ 593969 h 1016143"/>
                <a:gd name="connsiteX40" fmla="*/ 719016 w 1008185"/>
                <a:gd name="connsiteY40" fmla="*/ 609600 h 1016143"/>
                <a:gd name="connsiteX41" fmla="*/ 742462 w 1008185"/>
                <a:gd name="connsiteY41" fmla="*/ 633046 h 1016143"/>
                <a:gd name="connsiteX42" fmla="*/ 750277 w 1008185"/>
                <a:gd name="connsiteY42" fmla="*/ 664308 h 1016143"/>
                <a:gd name="connsiteX43" fmla="*/ 773723 w 1008185"/>
                <a:gd name="connsiteY43" fmla="*/ 672123 h 1016143"/>
                <a:gd name="connsiteX44" fmla="*/ 890954 w 1008185"/>
                <a:gd name="connsiteY44" fmla="*/ 703385 h 1016143"/>
                <a:gd name="connsiteX45" fmla="*/ 875323 w 1008185"/>
                <a:gd name="connsiteY45" fmla="*/ 859692 h 1016143"/>
                <a:gd name="connsiteX46" fmla="*/ 844062 w 1008185"/>
                <a:gd name="connsiteY46" fmla="*/ 914400 h 1016143"/>
                <a:gd name="connsiteX47" fmla="*/ 812800 w 1008185"/>
                <a:gd name="connsiteY47" fmla="*/ 953477 h 1016143"/>
                <a:gd name="connsiteX48" fmla="*/ 789354 w 1008185"/>
                <a:gd name="connsiteY48" fmla="*/ 969108 h 1016143"/>
                <a:gd name="connsiteX49" fmla="*/ 578339 w 1008185"/>
                <a:gd name="connsiteY49" fmla="*/ 992554 h 1016143"/>
                <a:gd name="connsiteX50" fmla="*/ 500185 w 1008185"/>
                <a:gd name="connsiteY50" fmla="*/ 1016000 h 1016143"/>
                <a:gd name="connsiteX51" fmla="*/ 468923 w 1008185"/>
                <a:gd name="connsiteY51" fmla="*/ 1008185 h 1016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1008185" h="1016143">
                  <a:moveTo>
                    <a:pt x="468923" y="1008185"/>
                  </a:moveTo>
                  <a:lnTo>
                    <a:pt x="468923" y="1008185"/>
                  </a:lnTo>
                  <a:cubicBezTo>
                    <a:pt x="362113" y="909190"/>
                    <a:pt x="251469" y="814177"/>
                    <a:pt x="148492" y="711200"/>
                  </a:cubicBezTo>
                  <a:cubicBezTo>
                    <a:pt x="131352" y="694060"/>
                    <a:pt x="87901" y="608898"/>
                    <a:pt x="78154" y="586154"/>
                  </a:cubicBezTo>
                  <a:cubicBezTo>
                    <a:pt x="71664" y="571010"/>
                    <a:pt x="68642" y="554560"/>
                    <a:pt x="62523" y="539262"/>
                  </a:cubicBezTo>
                  <a:cubicBezTo>
                    <a:pt x="50576" y="509395"/>
                    <a:pt x="45366" y="512856"/>
                    <a:pt x="39077" y="484554"/>
                  </a:cubicBezTo>
                  <a:cubicBezTo>
                    <a:pt x="35640" y="469085"/>
                    <a:pt x="35105" y="453035"/>
                    <a:pt x="31262" y="437662"/>
                  </a:cubicBezTo>
                  <a:cubicBezTo>
                    <a:pt x="27266" y="421677"/>
                    <a:pt x="19627" y="406754"/>
                    <a:pt x="15631" y="390769"/>
                  </a:cubicBezTo>
                  <a:cubicBezTo>
                    <a:pt x="9187" y="364995"/>
                    <a:pt x="0" y="312615"/>
                    <a:pt x="0" y="312615"/>
                  </a:cubicBezTo>
                  <a:cubicBezTo>
                    <a:pt x="2437" y="300429"/>
                    <a:pt x="14296" y="232746"/>
                    <a:pt x="23446" y="226646"/>
                  </a:cubicBezTo>
                  <a:lnTo>
                    <a:pt x="46892" y="211015"/>
                  </a:lnTo>
                  <a:cubicBezTo>
                    <a:pt x="79834" y="112199"/>
                    <a:pt x="24878" y="270199"/>
                    <a:pt x="70339" y="164123"/>
                  </a:cubicBezTo>
                  <a:cubicBezTo>
                    <a:pt x="84525" y="131022"/>
                    <a:pt x="68480" y="100110"/>
                    <a:pt x="125046" y="85969"/>
                  </a:cubicBezTo>
                  <a:cubicBezTo>
                    <a:pt x="135467" y="83364"/>
                    <a:pt x="145740" y="80075"/>
                    <a:pt x="156308" y="78154"/>
                  </a:cubicBezTo>
                  <a:cubicBezTo>
                    <a:pt x="208110" y="68736"/>
                    <a:pt x="221334" y="73133"/>
                    <a:pt x="273539" y="54708"/>
                  </a:cubicBezTo>
                  <a:cubicBezTo>
                    <a:pt x="297734" y="46169"/>
                    <a:pt x="319156" y="30313"/>
                    <a:pt x="343877" y="23446"/>
                  </a:cubicBezTo>
                  <a:cubicBezTo>
                    <a:pt x="366607" y="17132"/>
                    <a:pt x="390863" y="18967"/>
                    <a:pt x="414216" y="15631"/>
                  </a:cubicBezTo>
                  <a:cubicBezTo>
                    <a:pt x="427366" y="13752"/>
                    <a:pt x="440223" y="10191"/>
                    <a:pt x="453292" y="7815"/>
                  </a:cubicBezTo>
                  <a:cubicBezTo>
                    <a:pt x="468883" y="4980"/>
                    <a:pt x="484554" y="2605"/>
                    <a:pt x="500185" y="0"/>
                  </a:cubicBezTo>
                  <a:cubicBezTo>
                    <a:pt x="526236" y="5210"/>
                    <a:pt x="552794" y="8332"/>
                    <a:pt x="578339" y="15631"/>
                  </a:cubicBezTo>
                  <a:cubicBezTo>
                    <a:pt x="589541" y="18832"/>
                    <a:pt x="598441" y="27914"/>
                    <a:pt x="609600" y="31262"/>
                  </a:cubicBezTo>
                  <a:cubicBezTo>
                    <a:pt x="624778" y="35815"/>
                    <a:pt x="640711" y="37642"/>
                    <a:pt x="656492" y="39077"/>
                  </a:cubicBezTo>
                  <a:cubicBezTo>
                    <a:pt x="726734" y="45463"/>
                    <a:pt x="797169" y="49498"/>
                    <a:pt x="867508" y="54708"/>
                  </a:cubicBezTo>
                  <a:cubicBezTo>
                    <a:pt x="880534" y="57313"/>
                    <a:pt x="893983" y="58322"/>
                    <a:pt x="906585" y="62523"/>
                  </a:cubicBezTo>
                  <a:cubicBezTo>
                    <a:pt x="939556" y="73513"/>
                    <a:pt x="957692" y="94692"/>
                    <a:pt x="984739" y="117231"/>
                  </a:cubicBezTo>
                  <a:cubicBezTo>
                    <a:pt x="987790" y="123334"/>
                    <a:pt x="1008185" y="160441"/>
                    <a:pt x="1008185" y="171939"/>
                  </a:cubicBezTo>
                  <a:cubicBezTo>
                    <a:pt x="1008185" y="216573"/>
                    <a:pt x="1000784" y="228685"/>
                    <a:pt x="992554" y="265723"/>
                  </a:cubicBezTo>
                  <a:cubicBezTo>
                    <a:pt x="989672" y="278690"/>
                    <a:pt x="990134" y="292661"/>
                    <a:pt x="984739" y="304800"/>
                  </a:cubicBezTo>
                  <a:cubicBezTo>
                    <a:pt x="979449" y="316703"/>
                    <a:pt x="968285" y="325073"/>
                    <a:pt x="961292" y="336062"/>
                  </a:cubicBezTo>
                  <a:cubicBezTo>
                    <a:pt x="950016" y="353781"/>
                    <a:pt x="939915" y="372237"/>
                    <a:pt x="930031" y="390769"/>
                  </a:cubicBezTo>
                  <a:cubicBezTo>
                    <a:pt x="919066" y="411329"/>
                    <a:pt x="908411" y="432080"/>
                    <a:pt x="898769" y="453292"/>
                  </a:cubicBezTo>
                  <a:cubicBezTo>
                    <a:pt x="895360" y="460792"/>
                    <a:pt x="894899" y="469507"/>
                    <a:pt x="890954" y="476739"/>
                  </a:cubicBezTo>
                  <a:cubicBezTo>
                    <a:pt x="879186" y="498315"/>
                    <a:pt x="866332" y="519386"/>
                    <a:pt x="851877" y="539262"/>
                  </a:cubicBezTo>
                  <a:cubicBezTo>
                    <a:pt x="831509" y="567268"/>
                    <a:pt x="826388" y="561643"/>
                    <a:pt x="797169" y="578339"/>
                  </a:cubicBezTo>
                  <a:cubicBezTo>
                    <a:pt x="789014" y="582999"/>
                    <a:pt x="781538" y="588759"/>
                    <a:pt x="773723" y="593969"/>
                  </a:cubicBezTo>
                  <a:cubicBezTo>
                    <a:pt x="765908" y="583549"/>
                    <a:pt x="756739" y="574017"/>
                    <a:pt x="750277" y="562708"/>
                  </a:cubicBezTo>
                  <a:cubicBezTo>
                    <a:pt x="746190" y="555555"/>
                    <a:pt x="747608" y="545695"/>
                    <a:pt x="742462" y="539262"/>
                  </a:cubicBezTo>
                  <a:cubicBezTo>
                    <a:pt x="736594" y="531927"/>
                    <a:pt x="726831" y="528841"/>
                    <a:pt x="719016" y="523631"/>
                  </a:cubicBezTo>
                  <a:cubicBezTo>
                    <a:pt x="708595" y="526236"/>
                    <a:pt x="695349" y="523851"/>
                    <a:pt x="687754" y="531446"/>
                  </a:cubicBezTo>
                  <a:cubicBezTo>
                    <a:pt x="669454" y="549746"/>
                    <a:pt x="683443" y="579418"/>
                    <a:pt x="695569" y="593969"/>
                  </a:cubicBezTo>
                  <a:cubicBezTo>
                    <a:pt x="701582" y="601185"/>
                    <a:pt x="711800" y="603587"/>
                    <a:pt x="719016" y="609600"/>
                  </a:cubicBezTo>
                  <a:cubicBezTo>
                    <a:pt x="727507" y="616676"/>
                    <a:pt x="734647" y="625231"/>
                    <a:pt x="742462" y="633046"/>
                  </a:cubicBezTo>
                  <a:cubicBezTo>
                    <a:pt x="745067" y="643467"/>
                    <a:pt x="743567" y="655920"/>
                    <a:pt x="750277" y="664308"/>
                  </a:cubicBezTo>
                  <a:cubicBezTo>
                    <a:pt x="755423" y="670741"/>
                    <a:pt x="765785" y="669918"/>
                    <a:pt x="773723" y="672123"/>
                  </a:cubicBezTo>
                  <a:cubicBezTo>
                    <a:pt x="812690" y="682947"/>
                    <a:pt x="890954" y="703385"/>
                    <a:pt x="890954" y="703385"/>
                  </a:cubicBezTo>
                  <a:cubicBezTo>
                    <a:pt x="865258" y="780478"/>
                    <a:pt x="904372" y="656357"/>
                    <a:pt x="875323" y="859692"/>
                  </a:cubicBezTo>
                  <a:cubicBezTo>
                    <a:pt x="873796" y="870380"/>
                    <a:pt x="851397" y="904620"/>
                    <a:pt x="844062" y="914400"/>
                  </a:cubicBezTo>
                  <a:cubicBezTo>
                    <a:pt x="834053" y="927745"/>
                    <a:pt x="824595" y="941682"/>
                    <a:pt x="812800" y="953477"/>
                  </a:cubicBezTo>
                  <a:cubicBezTo>
                    <a:pt x="806158" y="960119"/>
                    <a:pt x="797937" y="965293"/>
                    <a:pt x="789354" y="969108"/>
                  </a:cubicBezTo>
                  <a:cubicBezTo>
                    <a:pt x="718181" y="1000741"/>
                    <a:pt x="666913" y="988336"/>
                    <a:pt x="578339" y="992554"/>
                  </a:cubicBezTo>
                  <a:cubicBezTo>
                    <a:pt x="564739" y="997087"/>
                    <a:pt x="519085" y="1013638"/>
                    <a:pt x="500185" y="1016000"/>
                  </a:cubicBezTo>
                  <a:cubicBezTo>
                    <a:pt x="489845" y="1017292"/>
                    <a:pt x="474133" y="1009487"/>
                    <a:pt x="468923" y="1008185"/>
                  </a:cubicBezTo>
                  <a:close/>
                </a:path>
              </a:pathLst>
            </a:custGeom>
            <a:solidFill>
              <a:srgbClr val="0E7CF6"/>
            </a:solidFill>
            <a:ln>
              <a:solidFill>
                <a:srgbClr val="0E7CF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/>
            <p:cNvSpPr/>
            <p:nvPr/>
          </p:nvSpPr>
          <p:spPr>
            <a:xfrm>
              <a:off x="6643077" y="4767385"/>
              <a:ext cx="1594338" cy="1008184"/>
            </a:xfrm>
            <a:custGeom>
              <a:avLst/>
              <a:gdLst>
                <a:gd name="connsiteX0" fmla="*/ 0 w 1594338"/>
                <a:gd name="connsiteY0" fmla="*/ 1008184 h 1008184"/>
                <a:gd name="connsiteX1" fmla="*/ 0 w 1594338"/>
                <a:gd name="connsiteY1" fmla="*/ 1008184 h 1008184"/>
                <a:gd name="connsiteX2" fmla="*/ 250092 w 1594338"/>
                <a:gd name="connsiteY2" fmla="*/ 976923 h 1008184"/>
                <a:gd name="connsiteX3" fmla="*/ 429846 w 1594338"/>
                <a:gd name="connsiteY3" fmla="*/ 984738 h 1008184"/>
                <a:gd name="connsiteX4" fmla="*/ 562708 w 1594338"/>
                <a:gd name="connsiteY4" fmla="*/ 984738 h 1008184"/>
                <a:gd name="connsiteX5" fmla="*/ 570523 w 1594338"/>
                <a:gd name="connsiteY5" fmla="*/ 953477 h 1008184"/>
                <a:gd name="connsiteX6" fmla="*/ 609600 w 1594338"/>
                <a:gd name="connsiteY6" fmla="*/ 883138 h 1008184"/>
                <a:gd name="connsiteX7" fmla="*/ 625231 w 1594338"/>
                <a:gd name="connsiteY7" fmla="*/ 820615 h 1008184"/>
                <a:gd name="connsiteX8" fmla="*/ 633046 w 1594338"/>
                <a:gd name="connsiteY8" fmla="*/ 797169 h 1008184"/>
                <a:gd name="connsiteX9" fmla="*/ 648677 w 1594338"/>
                <a:gd name="connsiteY9" fmla="*/ 773723 h 1008184"/>
                <a:gd name="connsiteX10" fmla="*/ 664308 w 1594338"/>
                <a:gd name="connsiteY10" fmla="*/ 742461 h 1008184"/>
                <a:gd name="connsiteX11" fmla="*/ 711200 w 1594338"/>
                <a:gd name="connsiteY11" fmla="*/ 679938 h 1008184"/>
                <a:gd name="connsiteX12" fmla="*/ 773723 w 1594338"/>
                <a:gd name="connsiteY12" fmla="*/ 593969 h 1008184"/>
                <a:gd name="connsiteX13" fmla="*/ 836246 w 1594338"/>
                <a:gd name="connsiteY13" fmla="*/ 539261 h 1008184"/>
                <a:gd name="connsiteX14" fmla="*/ 851877 w 1594338"/>
                <a:gd name="connsiteY14" fmla="*/ 515815 h 1008184"/>
                <a:gd name="connsiteX15" fmla="*/ 898769 w 1594338"/>
                <a:gd name="connsiteY15" fmla="*/ 468923 h 1008184"/>
                <a:gd name="connsiteX16" fmla="*/ 969108 w 1594338"/>
                <a:gd name="connsiteY16" fmla="*/ 390769 h 1008184"/>
                <a:gd name="connsiteX17" fmla="*/ 992554 w 1594338"/>
                <a:gd name="connsiteY17" fmla="*/ 375138 h 1008184"/>
                <a:gd name="connsiteX18" fmla="*/ 1078523 w 1594338"/>
                <a:gd name="connsiteY18" fmla="*/ 367323 h 1008184"/>
                <a:gd name="connsiteX19" fmla="*/ 1156677 w 1594338"/>
                <a:gd name="connsiteY19" fmla="*/ 328246 h 1008184"/>
                <a:gd name="connsiteX20" fmla="*/ 1219200 w 1594338"/>
                <a:gd name="connsiteY20" fmla="*/ 289169 h 1008184"/>
                <a:gd name="connsiteX21" fmla="*/ 1305169 w 1594338"/>
                <a:gd name="connsiteY21" fmla="*/ 257907 h 1008184"/>
                <a:gd name="connsiteX22" fmla="*/ 1359877 w 1594338"/>
                <a:gd name="connsiteY22" fmla="*/ 226646 h 1008184"/>
                <a:gd name="connsiteX23" fmla="*/ 1406769 w 1594338"/>
                <a:gd name="connsiteY23" fmla="*/ 203200 h 1008184"/>
                <a:gd name="connsiteX24" fmla="*/ 1461477 w 1594338"/>
                <a:gd name="connsiteY24" fmla="*/ 140677 h 1008184"/>
                <a:gd name="connsiteX25" fmla="*/ 1477108 w 1594338"/>
                <a:gd name="connsiteY25" fmla="*/ 101600 h 1008184"/>
                <a:gd name="connsiteX26" fmla="*/ 1484923 w 1594338"/>
                <a:gd name="connsiteY26" fmla="*/ 78153 h 1008184"/>
                <a:gd name="connsiteX27" fmla="*/ 1508369 w 1594338"/>
                <a:gd name="connsiteY27" fmla="*/ 70338 h 1008184"/>
                <a:gd name="connsiteX28" fmla="*/ 1555261 w 1594338"/>
                <a:gd name="connsiteY28" fmla="*/ 62523 h 1008184"/>
                <a:gd name="connsiteX29" fmla="*/ 1594338 w 1594338"/>
                <a:gd name="connsiteY29" fmla="*/ 0 h 1008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594338" h="1008184">
                  <a:moveTo>
                    <a:pt x="0" y="1008184"/>
                  </a:moveTo>
                  <a:lnTo>
                    <a:pt x="0" y="1008184"/>
                  </a:lnTo>
                  <a:cubicBezTo>
                    <a:pt x="89359" y="993291"/>
                    <a:pt x="160470" y="976923"/>
                    <a:pt x="250092" y="976923"/>
                  </a:cubicBezTo>
                  <a:cubicBezTo>
                    <a:pt x="310067" y="976923"/>
                    <a:pt x="369928" y="982133"/>
                    <a:pt x="429846" y="984738"/>
                  </a:cubicBezTo>
                  <a:cubicBezTo>
                    <a:pt x="458725" y="987947"/>
                    <a:pt x="532275" y="1001645"/>
                    <a:pt x="562708" y="984738"/>
                  </a:cubicBezTo>
                  <a:cubicBezTo>
                    <a:pt x="572097" y="979522"/>
                    <a:pt x="566534" y="963450"/>
                    <a:pt x="570523" y="953477"/>
                  </a:cubicBezTo>
                  <a:cubicBezTo>
                    <a:pt x="584347" y="918916"/>
                    <a:pt x="591704" y="909981"/>
                    <a:pt x="609600" y="883138"/>
                  </a:cubicBezTo>
                  <a:cubicBezTo>
                    <a:pt x="614810" y="862297"/>
                    <a:pt x="618438" y="840995"/>
                    <a:pt x="625231" y="820615"/>
                  </a:cubicBezTo>
                  <a:cubicBezTo>
                    <a:pt x="627836" y="812800"/>
                    <a:pt x="629362" y="804537"/>
                    <a:pt x="633046" y="797169"/>
                  </a:cubicBezTo>
                  <a:cubicBezTo>
                    <a:pt x="637247" y="788768"/>
                    <a:pt x="644017" y="781878"/>
                    <a:pt x="648677" y="773723"/>
                  </a:cubicBezTo>
                  <a:cubicBezTo>
                    <a:pt x="654457" y="763607"/>
                    <a:pt x="657845" y="752155"/>
                    <a:pt x="664308" y="742461"/>
                  </a:cubicBezTo>
                  <a:cubicBezTo>
                    <a:pt x="678759" y="720785"/>
                    <a:pt x="696750" y="701614"/>
                    <a:pt x="711200" y="679938"/>
                  </a:cubicBezTo>
                  <a:cubicBezTo>
                    <a:pt x="727505" y="655480"/>
                    <a:pt x="752222" y="615470"/>
                    <a:pt x="773723" y="593969"/>
                  </a:cubicBezTo>
                  <a:cubicBezTo>
                    <a:pt x="793305" y="574387"/>
                    <a:pt x="816664" y="558843"/>
                    <a:pt x="836246" y="539261"/>
                  </a:cubicBezTo>
                  <a:cubicBezTo>
                    <a:pt x="842888" y="532619"/>
                    <a:pt x="845637" y="522835"/>
                    <a:pt x="851877" y="515815"/>
                  </a:cubicBezTo>
                  <a:cubicBezTo>
                    <a:pt x="866563" y="499293"/>
                    <a:pt x="886507" y="487315"/>
                    <a:pt x="898769" y="468923"/>
                  </a:cubicBezTo>
                  <a:cubicBezTo>
                    <a:pt x="919768" y="437425"/>
                    <a:pt x="932298" y="415309"/>
                    <a:pt x="969108" y="390769"/>
                  </a:cubicBezTo>
                  <a:cubicBezTo>
                    <a:pt x="976923" y="385559"/>
                    <a:pt x="983370" y="377106"/>
                    <a:pt x="992554" y="375138"/>
                  </a:cubicBezTo>
                  <a:cubicBezTo>
                    <a:pt x="1020690" y="369109"/>
                    <a:pt x="1049867" y="369928"/>
                    <a:pt x="1078523" y="367323"/>
                  </a:cubicBezTo>
                  <a:cubicBezTo>
                    <a:pt x="1104574" y="354297"/>
                    <a:pt x="1133376" y="345722"/>
                    <a:pt x="1156677" y="328246"/>
                  </a:cubicBezTo>
                  <a:cubicBezTo>
                    <a:pt x="1183552" y="308090"/>
                    <a:pt x="1188548" y="301430"/>
                    <a:pt x="1219200" y="289169"/>
                  </a:cubicBezTo>
                  <a:cubicBezTo>
                    <a:pt x="1255680" y="274577"/>
                    <a:pt x="1270992" y="274995"/>
                    <a:pt x="1305169" y="257907"/>
                  </a:cubicBezTo>
                  <a:cubicBezTo>
                    <a:pt x="1383669" y="218657"/>
                    <a:pt x="1263950" y="267759"/>
                    <a:pt x="1359877" y="226646"/>
                  </a:cubicBezTo>
                  <a:cubicBezTo>
                    <a:pt x="1388900" y="214207"/>
                    <a:pt x="1380269" y="225284"/>
                    <a:pt x="1406769" y="203200"/>
                  </a:cubicBezTo>
                  <a:cubicBezTo>
                    <a:pt x="1427909" y="185583"/>
                    <a:pt x="1444592" y="161783"/>
                    <a:pt x="1461477" y="140677"/>
                  </a:cubicBezTo>
                  <a:cubicBezTo>
                    <a:pt x="1466687" y="127651"/>
                    <a:pt x="1472182" y="114736"/>
                    <a:pt x="1477108" y="101600"/>
                  </a:cubicBezTo>
                  <a:cubicBezTo>
                    <a:pt x="1480001" y="93886"/>
                    <a:pt x="1479098" y="83978"/>
                    <a:pt x="1484923" y="78153"/>
                  </a:cubicBezTo>
                  <a:cubicBezTo>
                    <a:pt x="1490748" y="72328"/>
                    <a:pt x="1500377" y="72336"/>
                    <a:pt x="1508369" y="70338"/>
                  </a:cubicBezTo>
                  <a:cubicBezTo>
                    <a:pt x="1541674" y="62012"/>
                    <a:pt x="1535795" y="62523"/>
                    <a:pt x="1555261" y="62523"/>
                  </a:cubicBezTo>
                  <a:lnTo>
                    <a:pt x="1594338" y="0"/>
                  </a:ln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7510585" y="4684721"/>
              <a:ext cx="281354" cy="289170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7773254" y="5353333"/>
              <a:ext cx="281354" cy="289170"/>
            </a:xfrm>
            <a:prstGeom prst="ellips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18395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58689"/>
          </a:xfrm>
        </p:spPr>
        <p:txBody>
          <a:bodyPr>
            <a:normAutofit fontScale="90000"/>
          </a:bodyPr>
          <a:lstStyle/>
          <a:p>
            <a:r>
              <a:rPr lang="en-US" b="1" dirty="0" smtClean="0"/>
              <a:t>Most popular Spatial Data Methods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023816"/>
            <a:ext cx="8077688" cy="5274508"/>
          </a:xfrm>
        </p:spPr>
        <p:txBody>
          <a:bodyPr>
            <a:normAutofit/>
          </a:bodyPr>
          <a:lstStyle/>
          <a:p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STGeomFromText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 smtClean="0"/>
              <a:t>– Generates Spatial Data;</a:t>
            </a:r>
          </a:p>
          <a:p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STIsValid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Checks if Geo Instance is well formed;</a:t>
            </a:r>
          </a:p>
          <a:p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STAsText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Represents Spatial Data as a Text;</a:t>
            </a:r>
          </a:p>
          <a:p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STBuffer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Returns </a:t>
            </a:r>
            <a:r>
              <a:rPr lang="en-US" i="1" dirty="0" smtClean="0"/>
              <a:t>a Polygon from 0/1/2 D object;</a:t>
            </a:r>
            <a:endParaRPr lang="en-US" i="1" dirty="0"/>
          </a:p>
          <a:p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STArea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Returns total surface area;</a:t>
            </a:r>
          </a:p>
          <a:p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STLength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Returns </a:t>
            </a:r>
            <a:r>
              <a:rPr lang="en-US" i="1" dirty="0" smtClean="0"/>
              <a:t>combined perimeter;</a:t>
            </a:r>
            <a:endParaRPr lang="en-US" i="1" dirty="0"/>
          </a:p>
          <a:p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STCentroid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Returns the geometric center;</a:t>
            </a:r>
          </a:p>
          <a:p>
            <a:r>
              <a:rPr lang="en-US" b="1" dirty="0" err="1">
                <a:solidFill>
                  <a:schemeClr val="accent1">
                    <a:lumMod val="75000"/>
                  </a:schemeClr>
                </a:solidFill>
              </a:rPr>
              <a:t>STDistance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Returns distance between two objects;</a:t>
            </a:r>
          </a:p>
          <a:p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STIntersection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Returns Intersection object;</a:t>
            </a:r>
          </a:p>
          <a:p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</a:rPr>
              <a:t>STContains</a:t>
            </a:r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i="1" dirty="0"/>
              <a:t>– </a:t>
            </a:r>
            <a:r>
              <a:rPr lang="en-US" i="1" dirty="0" smtClean="0"/>
              <a:t>Checks if one object contains another;</a:t>
            </a:r>
            <a:endParaRPr lang="en-US" i="1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719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Demo 1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Spatial Data Types;</a:t>
            </a:r>
          </a:p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Spatial Data Methods;</a:t>
            </a:r>
          </a:p>
          <a:p>
            <a:endParaRPr lang="en-US" i="1" dirty="0" smtClean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8324"/>
            <a:ext cx="2286000" cy="559676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6298324"/>
            <a:ext cx="2286000" cy="559676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298324"/>
            <a:ext cx="2286000" cy="559676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6298324"/>
            <a:ext cx="2286000" cy="55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64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6716</TotalTime>
  <Words>384</Words>
  <Application>Microsoft Office PowerPoint</Application>
  <PresentationFormat>On-screen Show (4:3)</PresentationFormat>
  <Paragraphs>89</Paragraphs>
  <Slides>21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Get Familiar  with Spatial Data</vt:lpstr>
      <vt:lpstr>PowerPoint Presentation</vt:lpstr>
      <vt:lpstr>Introduction</vt:lpstr>
      <vt:lpstr>How can we use Spatial Data?</vt:lpstr>
      <vt:lpstr>Spatial Data Glossary</vt:lpstr>
      <vt:lpstr>Basic Spatial Data Types</vt:lpstr>
      <vt:lpstr>Additional Spatial Data Types</vt:lpstr>
      <vt:lpstr>Most popular Spatial Data Methods</vt:lpstr>
      <vt:lpstr>Demo 1</vt:lpstr>
      <vt:lpstr>Geometry vs Geography</vt:lpstr>
      <vt:lpstr>Geometry vs Geography</vt:lpstr>
      <vt:lpstr>Map Projections</vt:lpstr>
      <vt:lpstr>Map Projections</vt:lpstr>
      <vt:lpstr>Map Projections</vt:lpstr>
      <vt:lpstr>Map Projections</vt:lpstr>
      <vt:lpstr>Demo 2</vt:lpstr>
      <vt:lpstr>Geospatial Data Issue</vt:lpstr>
      <vt:lpstr>Space Spatial Data – No Issues</vt:lpstr>
      <vt:lpstr>Demo 3</vt:lpstr>
      <vt:lpstr>The End</vt:lpstr>
      <vt:lpstr>Demo 4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Slava</dc:creator>
  <cp:lastModifiedBy>SLAVA MURYGIN</cp:lastModifiedBy>
  <cp:revision>63</cp:revision>
  <dcterms:created xsi:type="dcterms:W3CDTF">2015-06-01T23:05:08Z</dcterms:created>
  <dcterms:modified xsi:type="dcterms:W3CDTF">2015-10-04T14:30:46Z</dcterms:modified>
</cp:coreProperties>
</file>